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46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55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880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12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342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57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898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16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53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4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02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63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94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9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52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DE02-7BEF-4C87-AC19-2C4F444711E0}" type="datetimeFigureOut">
              <a:rPr lang="cs-CZ" smtClean="0"/>
              <a:t>29.05.2016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D49CB2-48D3-4CA0-B1F8-92AE61B68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11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dk.cz/formatovy-vybor-nd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8992" y="2404534"/>
            <a:ext cx="8195011" cy="1646302"/>
          </a:xfrm>
        </p:spPr>
        <p:txBody>
          <a:bodyPr/>
          <a:lstStyle/>
          <a:p>
            <a:r>
              <a:rPr lang="cs-CZ" dirty="0" smtClean="0"/>
              <a:t>Formátový výbor Národní digitální knihovny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Vašek, Odbor digitálních fondů</a:t>
            </a:r>
            <a:endParaRPr lang="cs-CZ" dirty="0"/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669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12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64209"/>
            <a:ext cx="8596668" cy="437715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Ustanoven jako poradní orgán</a:t>
            </a:r>
          </a:p>
          <a:p>
            <a:endParaRPr lang="cs-CZ" dirty="0"/>
          </a:p>
          <a:p>
            <a:r>
              <a:rPr lang="cs-CZ" dirty="0"/>
              <a:t>Kvůli komunikaci a sdílení zkušeností a potřeb</a:t>
            </a:r>
          </a:p>
          <a:p>
            <a:endParaRPr lang="cs-CZ" dirty="0" smtClean="0"/>
          </a:p>
          <a:p>
            <a:r>
              <a:rPr lang="cs-CZ" dirty="0"/>
              <a:t>Zastoupeny knihovny s vlastní digitalizací a další, které mají přesah (zejména krajské)</a:t>
            </a:r>
          </a:p>
          <a:p>
            <a:endParaRPr lang="cs-CZ" dirty="0"/>
          </a:p>
          <a:p>
            <a:r>
              <a:rPr lang="cs-CZ" dirty="0" smtClean="0"/>
              <a:t>Spíše pracovní skupina, menší kolektiv</a:t>
            </a:r>
          </a:p>
          <a:p>
            <a:endParaRPr lang="cs-CZ" dirty="0"/>
          </a:p>
          <a:p>
            <a:r>
              <a:rPr lang="cs-CZ" dirty="0" smtClean="0"/>
              <a:t>Knihovny mohou místo sebe pověřit i dodavatele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669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82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Předmět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Standard NDK – metadatové specifikace, formátové soubory, identifikátory</a:t>
            </a:r>
          </a:p>
          <a:p>
            <a:endParaRPr lang="cs-CZ" dirty="0"/>
          </a:p>
          <a:p>
            <a:r>
              <a:rPr lang="cs-CZ" dirty="0" smtClean="0"/>
              <a:t>Schvalování nových verzí, agregace návrhů a potřeb</a:t>
            </a:r>
          </a:p>
          <a:p>
            <a:endParaRPr lang="cs-CZ" dirty="0"/>
          </a:p>
          <a:p>
            <a:r>
              <a:rPr lang="cs-CZ" dirty="0" smtClean="0"/>
              <a:t>Možnost pro ověření změn před zavedením do provozu</a:t>
            </a:r>
          </a:p>
          <a:p>
            <a:endParaRPr lang="cs-CZ" dirty="0"/>
          </a:p>
          <a:p>
            <a:r>
              <a:rPr lang="cs-CZ" dirty="0" smtClean="0"/>
              <a:t>Centrum znalostí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669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7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Aktuálně probírané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8217"/>
            <a:ext cx="8596668" cy="4313146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Nyní omezeno jen na metadatové </a:t>
            </a:r>
            <a:r>
              <a:rPr lang="cs-CZ" dirty="0" smtClean="0"/>
              <a:t>standardy 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www.ndk.cz/formatovy-vybor-ndk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Potřeba nových funkcionalit – umožnění zápisu perzistentního </a:t>
            </a:r>
            <a:r>
              <a:rPr lang="cs-CZ" dirty="0" err="1" smtClean="0"/>
              <a:t>uuid</a:t>
            </a:r>
            <a:r>
              <a:rPr lang="cs-CZ" dirty="0" smtClean="0"/>
              <a:t> pro stránku, reprezentativní strany a označení levé a pravé strany</a:t>
            </a:r>
          </a:p>
          <a:p>
            <a:endParaRPr lang="cs-CZ" dirty="0"/>
          </a:p>
          <a:p>
            <a:r>
              <a:rPr lang="cs-CZ" dirty="0" smtClean="0"/>
              <a:t>Návrh na rozšíření struktury o možnost MODS pro stranu</a:t>
            </a:r>
          </a:p>
          <a:p>
            <a:endParaRPr lang="cs-CZ" dirty="0"/>
          </a:p>
          <a:p>
            <a:r>
              <a:rPr lang="cs-CZ" dirty="0" smtClean="0"/>
              <a:t>Nová verze standardu po otestování do konce roku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669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59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8146" cy="180441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/>
              <a:t>Děkuji za pozornost! </a:t>
            </a:r>
            <a:br>
              <a:rPr lang="cs-CZ" sz="6000" dirty="0" smtClean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dirty="0" smtClean="0"/>
              <a:t>Zdenek.Vasek@nkp.cz</a:t>
            </a:r>
            <a:endParaRPr lang="cs-CZ" dirty="0"/>
          </a:p>
        </p:txBody>
      </p:sp>
      <p:pic>
        <p:nvPicPr>
          <p:cNvPr id="5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669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67327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129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Formátový výbor Národní digitální knihovny</vt:lpstr>
      <vt:lpstr>Působnost</vt:lpstr>
      <vt:lpstr>Předmět činnosti</vt:lpstr>
      <vt:lpstr>Aktuálně probírané otázky</vt:lpstr>
      <vt:lpstr>    Děkuji za pozornost!   Zdenek.Vasek@nkp.cz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Formátový výbor Národní digitální knihovny</dc:title>
  <dc:creator>Zdeněk Vašek</dc:creator>
  <cp:lastModifiedBy>Zdeněk Vašek</cp:lastModifiedBy>
  <cp:revision>9</cp:revision>
  <dcterms:created xsi:type="dcterms:W3CDTF">2016-05-29T08:09:53Z</dcterms:created>
  <dcterms:modified xsi:type="dcterms:W3CDTF">2016-05-29T17:53:40Z</dcterms:modified>
</cp:coreProperties>
</file>