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546</Words>
  <Application>Microsoft Office PowerPoint</Application>
  <PresentationFormat>Předvádění na obrazovce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Průběh importu dat z programu VISK 7 do systému Kramerius NKP </vt:lpstr>
      <vt:lpstr>Prezentace aplikace PowerPoint</vt:lpstr>
      <vt:lpstr>Průběh importů dat do Krameria</vt:lpstr>
      <vt:lpstr>Data z programu VISK za roky 2013-2015</vt:lpstr>
      <vt:lpstr>Data z programu VISK za roky 2011-2012</vt:lpstr>
      <vt:lpstr>Přehled zpracování dat odevzdaných za rok 2013</vt:lpstr>
      <vt:lpstr>Přehled zpracování dat odevzdaných za rok 2014</vt:lpstr>
      <vt:lpstr>Přehled zpracování dat odevzdaných za rok 2015</vt:lpstr>
      <vt:lpstr>Chyby a nepřesnosti v metadatech dodávaných dat:</vt:lpstr>
      <vt:lpstr>Různá titulová uuid</vt:lpstr>
      <vt:lpstr>Prezentace aplikace PowerPoint</vt:lpstr>
      <vt:lpstr>Kontrolní součty</vt:lpstr>
      <vt:lpstr>Prezentace aplikace PowerPoint</vt:lpstr>
      <vt:lpstr>Vlastník digitalizovaného dokumentu</vt:lpstr>
      <vt:lpstr>Prezentace aplikace PowerPoint</vt:lpstr>
      <vt:lpstr>Vícečetný element physicalLocation  - bere se první</vt:lpstr>
      <vt:lpstr>Problém s mezerou</vt:lpstr>
      <vt:lpstr>Číslo ročníku periodika</vt:lpstr>
      <vt:lpstr>Prezentace aplikace PowerPoint</vt:lpstr>
      <vt:lpstr>Case-sensitivita</vt:lpstr>
      <vt:lpstr>http://www.ndk.cz/standardy-digitalizace/metadata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Průběh importu dat z programu VISK 7 do systému Kramerius NKP</dc:title>
  <dc:creator>Jiroušek Václav</dc:creator>
  <cp:lastModifiedBy>Jiroušek Václav</cp:lastModifiedBy>
  <cp:revision>11</cp:revision>
  <dcterms:created xsi:type="dcterms:W3CDTF">2017-05-24T10:41:15Z</dcterms:created>
  <dcterms:modified xsi:type="dcterms:W3CDTF">2017-05-25T07:47:39Z</dcterms:modified>
</cp:coreProperties>
</file>