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a9a29bcdd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a9a29bcdd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a9a29bcdd1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a9a29bcdd1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9a29bcdd1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9a29bcdd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9a29bcdd1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9a29bcdd1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a9a29bcdd1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a9a29bcdd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a9a29bcdd1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a9a29bcdd1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bit.ly/k7visk2026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684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Migrace do Krameria 7</a:t>
            </a:r>
            <a:endParaRPr/>
          </a:p>
        </p:txBody>
      </p:sp>
      <p:sp>
        <p:nvSpPr>
          <p:cNvPr id="55" name="Google Shape;55;p13"/>
          <p:cNvSpPr txBox="1"/>
          <p:nvPr>
            <p:ph idx="4294967295" type="body"/>
          </p:nvPr>
        </p:nvSpPr>
        <p:spPr>
          <a:xfrm>
            <a:off x="95250" y="2905125"/>
            <a:ext cx="8972700" cy="20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50"/>
              <a:t>Petr Žabička, MZK</a:t>
            </a:r>
            <a:endParaRPr sz="2350"/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50"/>
              <a:t>25.11.2026, NK - Hostivař</a:t>
            </a:r>
            <a:endParaRPr sz="1550"/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350"/>
          </a:p>
          <a:p>
            <a:pPr indent="0" lvl="0" marL="0" rtl="0" algn="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550" u="sng">
                <a:solidFill>
                  <a:schemeClr val="hlink"/>
                </a:solidFill>
                <a:hlinkClick r:id="rId3"/>
              </a:rPr>
              <a:t>https://bit.ly/k7visk2026</a:t>
            </a:r>
            <a:r>
              <a:rPr lang="en" sz="1550"/>
              <a:t> </a:t>
            </a:r>
            <a:endParaRPr sz="155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92094" y="2622075"/>
            <a:ext cx="2099500" cy="211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Kramerius 7 - novinky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85725" y="1152475"/>
            <a:ext cx="9010500" cy="329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Cca 20 Krameriů stále ve verzi 5, některé zmigrují ještě letos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V roce 2026 bude k dispozici nový webový klient, spolupracující jen s nejnovějšími verzemi K7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Při přechodu ze starších verzí K7 na 7.1.4 a vyšší je nutná reindexace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V roce 2026 bude dostupná verze 7.2.x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Doporučujeme rovnou zapojit Krameria do DNNT a ČDK (podepsání smluv s NK)</a:t>
            </a:r>
            <a:endParaRPr sz="23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Kramerius 7 - požadavky na server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29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nejnovější distribuce ubuntu/debian server (základní server instalace, nikoliv desktop)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32GB RAM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4 x CPU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velikost datového disku dle předpokládaného objemu dat - min. 0,5TB + (disky včetně systémového pres LVM aby bylo možné v případě potřeby navýšit)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ssh přístup, root oprávnění</a:t>
            </a:r>
            <a:endParaRPr sz="23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Kramerius 7 - zřízení domén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27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b="1" lang="en" sz="2350"/>
              <a:t>kramerius-test</a:t>
            </a:r>
            <a:r>
              <a:rPr lang="en" sz="2350"/>
              <a:t>.vasedomena.cz - dočasné testovací doména weboveho klienta</a:t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b="1" lang="en" sz="2350"/>
              <a:t>kramerius-admin</a:t>
            </a:r>
            <a:r>
              <a:rPr lang="en" sz="2350"/>
              <a:t>.vasedomena.cz - admin klient krameria</a:t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b="1" lang="en" sz="2350"/>
              <a:t>eduid</a:t>
            </a:r>
            <a:r>
              <a:rPr lang="en" sz="2350"/>
              <a:t>.vasedomena.cz - keycloak (pripojeni do federace)</a:t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2350"/>
              <a:t>ssl certifikát pro výše uvedené domény (lze také udělat přes Lets Encrypt)</a:t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235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Kramerius 7 - předpokládaný rozsah práce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27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Instalace a základní konfigurace 		3 MD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Napojení K7 na  ČDK, SDNNT 		2 MD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Instalace OS 								0,5 MD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Migrace dat dle stavu systému (přístup) a rozsahu dat													3 -10 MD</a:t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2350"/>
              <a:t>1 MD = cca 12000 Kč bez DPH</a:t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235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ProArc - předpokládaný rozsah práce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27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Instalace a základní konfigurace 			3 MD</a:t>
            </a:r>
            <a:endParaRPr sz="2350"/>
          </a:p>
          <a:p>
            <a:pPr indent="-37782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50"/>
              <a:buChar char="●"/>
            </a:pPr>
            <a:r>
              <a:rPr lang="en" sz="2350"/>
              <a:t>Instalace OS 									0,5 MD</a:t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2350"/>
              <a:t>1 MD = cca 12000 Kč bez DPH</a:t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235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235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2181225"/>
            <a:ext cx="8520600" cy="224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650"/>
              <a:t>Děkuji</a:t>
            </a:r>
            <a:endParaRPr sz="36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