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1"/>
  </p:handout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E8D34-D51A-478C-833A-45B9FD01C640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A4E11-7871-4521-BFBE-47CDD7991A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24789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09C1660-634B-70D0-4C07-FAC60EF93E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3E89FE05-6B88-FD14-98E8-2672D33976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09C60A4-8EA3-401A-C838-7DCE0FDEB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130-46F7-4EF1-8012-300ACC211547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37FEC8E7-7E47-CBE4-5185-5822FB98C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9ECBB916-75BD-4E57-1206-52B5C2CBF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351B-D584-4532-BE6F-D65E04E1B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3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2C88C0F-BDA3-18F6-7262-E2B2450AF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3F8F6089-F94D-336C-41DA-8C136BADEB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A7B3A7BE-E80D-EC49-31DF-E79C7626D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130-46F7-4EF1-8012-300ACC211547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B53D1A78-A54B-B330-7339-D17EA1A45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01F4F88-CF7E-259B-7CDA-FD041A590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351B-D584-4532-BE6F-D65E04E1B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488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F84BBFBF-5556-95E5-29BB-4655EEDC96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ADEFB6D0-FB9B-A046-76B0-5245C9B109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D1007E7E-C1A2-1E25-66B0-6589AB38A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130-46F7-4EF1-8012-300ACC211547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DBBC0FF-8570-7B8D-6E19-7A548B2B4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18CF4DC-1FDD-B7E1-484C-712F9D777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351B-D584-4532-BE6F-D65E04E1B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124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797AA4C-A35C-C26D-83A0-C53A4E304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C3F5017-1F32-DA86-CD49-FAD2D771A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50CB6B6C-E47D-801C-6E42-717F90FB9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130-46F7-4EF1-8012-300ACC211547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5EB6C3F-3B32-63CA-9D8D-E0EB86358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AC50343C-833C-EA19-9F5B-B34313016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351B-D584-4532-BE6F-D65E04E1B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329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B9DAE52-08A8-9A37-BD01-1D72FB75C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DAA2185D-2AE4-6D1A-D51D-CC4D1160F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09FBBA29-FCFA-4BD9-D6D7-2AEE23280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130-46F7-4EF1-8012-300ACC211547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C40122D9-874D-C32C-4806-16EC15EFA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24C9218A-5A42-D0A4-FED7-C58D97089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351B-D584-4532-BE6F-D65E04E1B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9431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7AC4FC9-BD9C-22AB-5C16-DF9630485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67EBFDE6-2655-EE7C-7341-B076006F03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86EECEB2-D6A1-1B19-D4B5-56359FD943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9F16AD30-6504-2B8A-D326-6F58D99D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130-46F7-4EF1-8012-300ACC211547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B10DD185-FD58-2A5E-5200-E03E69F4B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D3BD00F5-D71F-3E12-EDD8-C49953722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351B-D584-4532-BE6F-D65E04E1B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165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07575DA-0167-E709-E9A5-C5C1A7E4C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B18982B4-640F-4EA7-386F-B3C9B1C5E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209BE189-4C45-166B-A5F8-054F6994F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xmlns="" id="{14A768EE-A697-D4BF-1090-8A44D8A8D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xmlns="" id="{31320A43-9FEA-0D3D-301A-D4BF4609CF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B3B07A21-D077-F7B0-FADD-D5D14DFF8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130-46F7-4EF1-8012-300ACC211547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FFE16A82-BE99-76A2-5E6A-76DD5AA00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2A395C52-AE2D-C75C-BD0A-846E91CF9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351B-D584-4532-BE6F-D65E04E1B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7486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5C21BA8-DE00-1C9E-B9E6-0D4472E1A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B0ADD85E-1857-0ECA-83C8-E1CA52C3E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130-46F7-4EF1-8012-300ACC211547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8EA8A758-7BBC-1C06-A002-10FAEF5CC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A4AAF278-4374-49E3-51AA-31C66D4C2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351B-D584-4532-BE6F-D65E04E1B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748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A48FF124-1C45-50EC-36B4-3C05FC83C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130-46F7-4EF1-8012-300ACC211547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E9F19A59-B477-AD5F-03BD-86BE2AB59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8B4B472B-DE8B-975D-DF2E-1CA72032C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351B-D584-4532-BE6F-D65E04E1B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8546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462DFBF-1E7F-2C9B-6234-B232E4167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288CC28B-698A-CC1D-8AB1-4B582683D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49A021CB-5663-15FF-2623-A18AD19F64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56041A37-40DE-CC89-6208-41C9D32AE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130-46F7-4EF1-8012-300ACC211547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652B3A12-4FAF-0182-799C-FF1742EB1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5A541C69-84B4-31F4-081B-E5ECD9BAD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351B-D584-4532-BE6F-D65E04E1B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40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BD520E6-16D2-A53A-5ADB-CBF9D6F29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36556A86-33F0-6426-A13C-55C7D2D19B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D20F60D4-8286-38F4-F8E8-6D3E5A42C7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CB6FA883-7173-436E-C921-4B4F2177F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130-46F7-4EF1-8012-300ACC211547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973B6133-8BBF-9FA4-0056-B33F7ED2F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D1681DED-F5B4-8F39-6796-7347ABCB8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351B-D584-4532-BE6F-D65E04E1B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1133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80AA9230-2C38-C1C1-452D-21E2BAAEC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E0785FCF-E4BF-B0E7-8642-2CAC3443C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60AD3174-A4C5-DB89-E8E2-E717F0E0CF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3A7130-46F7-4EF1-8012-300ACC211547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D6FB1AC-CB63-1AC6-B3B7-7B220184DC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CDF20946-E72A-9974-2688-82749E8073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CF351B-D584-4532-BE6F-D65E04E1BC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313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kapavikr/PERO-AP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D6CD02D-F186-D642-A1D0-9D0259B62B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9455" y="1130455"/>
            <a:ext cx="7806117" cy="23876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effectLst/>
              </a:rPr>
              <a:t>Nástroje </a:t>
            </a:r>
            <a:r>
              <a:rPr lang="cs-CZ" b="1" dirty="0" smtClean="0">
                <a:effectLst/>
              </a:rPr>
              <a:t>na zkvalitňování OCR v PSP </a:t>
            </a:r>
            <a:r>
              <a:rPr lang="cs-CZ" b="1" dirty="0">
                <a:effectLst/>
              </a:rPr>
              <a:t>balíčcích</a:t>
            </a:r>
            <a:endParaRPr lang="cs-CZ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6C089C8C-6657-9F29-8907-690B5707B2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2092" y="3852891"/>
            <a:ext cx="9144000" cy="1655762"/>
          </a:xfrm>
        </p:spPr>
        <p:txBody>
          <a:bodyPr/>
          <a:lstStyle/>
          <a:p>
            <a:r>
              <a:rPr lang="cs-CZ" dirty="0"/>
              <a:t>Marek Fišer</a:t>
            </a:r>
          </a:p>
          <a:p>
            <a:r>
              <a:rPr lang="cs-CZ" dirty="0"/>
              <a:t>Vojenský historický ústav Praha</a:t>
            </a:r>
          </a:p>
        </p:txBody>
      </p:sp>
    </p:spTree>
    <p:extLst>
      <p:ext uri="{BB962C8B-B14F-4D97-AF65-F5344CB8AC3E}">
        <p14:creationId xmlns:p14="http://schemas.microsoft.com/office/powerpoint/2010/main" val="1719367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17DC73C-CC92-6D7A-6038-110C1438A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effectLst/>
              </a:rPr>
              <a:t>Základní popis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3E18C91-1F7B-D79B-042F-A063C3B56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effectLst/>
              </a:rPr>
              <a:t>dva skripty vytvořené v jazyce Python</a:t>
            </a:r>
          </a:p>
          <a:p>
            <a:r>
              <a:rPr lang="cs-CZ" dirty="0"/>
              <a:t>1. </a:t>
            </a:r>
            <a:r>
              <a:rPr lang="cs-CZ" dirty="0" err="1"/>
              <a:t>Offline</a:t>
            </a:r>
            <a:r>
              <a:rPr lang="cs-CZ" dirty="0"/>
              <a:t> verze</a:t>
            </a:r>
          </a:p>
          <a:p>
            <a:r>
              <a:rPr lang="cs-CZ" dirty="0">
                <a:effectLst/>
              </a:rPr>
              <a:t>2. PERO-API verze pro volání rozhraní OCR-HTR software</a:t>
            </a:r>
          </a:p>
          <a:p>
            <a:r>
              <a:rPr lang="cs-CZ" dirty="0">
                <a:effectLst/>
              </a:rPr>
              <a:t>možnost spuštění z GUI i z příkazového řádku</a:t>
            </a:r>
          </a:p>
          <a:p>
            <a:r>
              <a:rPr lang="pl-PL" dirty="0">
                <a:effectLst/>
              </a:rPr>
              <a:t>zdrojový kód skriptu na GitHubu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2983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F680D0B-D960-567B-E603-49D40D0CF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effectLst/>
              </a:rPr>
              <a:t>Offline</a:t>
            </a:r>
            <a:r>
              <a:rPr lang="cs-CZ" dirty="0">
                <a:effectLst/>
              </a:rPr>
              <a:t> skript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9FBA5277-CA96-301F-CBB9-1E06EB697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Určená pro kvalitativní upgrade OCR na základě již </a:t>
            </a:r>
            <a:r>
              <a:rPr lang="cs-CZ" dirty="0" smtClean="0"/>
              <a:t>vytvořených </a:t>
            </a:r>
            <a:r>
              <a:rPr lang="cs-CZ" dirty="0"/>
              <a:t>OCR dat</a:t>
            </a:r>
          </a:p>
          <a:p>
            <a:r>
              <a:rPr lang="cs-CZ" dirty="0"/>
              <a:t>Vymění TXT a ALTO soubory v balíčcích </a:t>
            </a:r>
          </a:p>
          <a:p>
            <a:r>
              <a:rPr lang="cs-CZ" dirty="0"/>
              <a:t>Aktualizuje kontrolní součet</a:t>
            </a:r>
          </a:p>
        </p:txBody>
      </p:sp>
    </p:spTree>
    <p:extLst>
      <p:ext uri="{BB962C8B-B14F-4D97-AF65-F5344CB8AC3E}">
        <p14:creationId xmlns:p14="http://schemas.microsoft.com/office/powerpoint/2010/main" val="174201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7654A75-6CC0-C154-EABE-3E032ABB9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PERO-API skript (1)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203FC126-7D17-B5AA-8F9B-1C61636AD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effectLst/>
              </a:rPr>
              <a:t>Připojí se na základě zadaného API klíče na server PERO</a:t>
            </a:r>
          </a:p>
          <a:p>
            <a:r>
              <a:rPr lang="cs-CZ" dirty="0">
                <a:effectLst/>
              </a:rPr>
              <a:t>nechá vybrat z dostupných modulů pro OCR (</a:t>
            </a:r>
            <a:r>
              <a:rPr lang="cs-CZ" dirty="0" err="1">
                <a:effectLst/>
              </a:rPr>
              <a:t>Engine</a:t>
            </a:r>
            <a:r>
              <a:rPr lang="cs-CZ" dirty="0">
                <a:effectLst/>
              </a:rPr>
              <a:t>)</a:t>
            </a:r>
          </a:p>
          <a:p>
            <a:r>
              <a:rPr lang="cs-CZ" dirty="0">
                <a:effectLst/>
              </a:rPr>
              <a:t>nahraje zkonvertovaná obrazová data z vybraného PSP balíku (popř. jeho ZIP) na PERO API</a:t>
            </a:r>
          </a:p>
          <a:p>
            <a:r>
              <a:rPr lang="cs-CZ" dirty="0">
                <a:effectLst/>
              </a:rPr>
              <a:t>eviduje úlohu pod </a:t>
            </a:r>
            <a:r>
              <a:rPr lang="cs-CZ" dirty="0" err="1" smtClean="0">
                <a:effectLst/>
              </a:rPr>
              <a:t>requestID</a:t>
            </a:r>
            <a:endParaRPr lang="cs-CZ" dirty="0" smtClean="0">
              <a:effectLst/>
            </a:endParaRPr>
          </a:p>
          <a:p>
            <a:r>
              <a:rPr lang="cs-CZ" dirty="0" smtClean="0"/>
              <a:t>Zobrazí odeslané </a:t>
            </a:r>
            <a:r>
              <a:rPr lang="cs-CZ" dirty="0"/>
              <a:t>úlohy </a:t>
            </a:r>
            <a:r>
              <a:rPr lang="cs-CZ" dirty="0" smtClean="0"/>
              <a:t>přes API a </a:t>
            </a:r>
            <a:r>
              <a:rPr lang="cs-CZ" dirty="0"/>
              <a:t>stav jejich zpracování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474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7EDA38F-8F60-4F57-48D5-4BF53DF4B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PERO-API skript (2)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2328EF97-5D6A-A7AF-433F-8639E32A2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510" y="1825624"/>
            <a:ext cx="6077118" cy="4518531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>
                <a:effectLst/>
              </a:rPr>
              <a:t>po </a:t>
            </a:r>
            <a:r>
              <a:rPr lang="cs-CZ" dirty="0">
                <a:effectLst/>
              </a:rPr>
              <a:t>ukončení zpracování otevření možnosti stáhnout výsledky</a:t>
            </a:r>
          </a:p>
          <a:p>
            <a:r>
              <a:rPr lang="cs-CZ" dirty="0">
                <a:effectLst/>
              </a:rPr>
              <a:t>zobrazení WC (Word </a:t>
            </a:r>
            <a:r>
              <a:rPr lang="cs-CZ" dirty="0" err="1">
                <a:effectLst/>
              </a:rPr>
              <a:t>Confidence</a:t>
            </a:r>
            <a:r>
              <a:rPr lang="cs-CZ" dirty="0">
                <a:effectLst/>
              </a:rPr>
              <a:t>) ve vytvořených ALTO XML v porovnání s původním WC</a:t>
            </a:r>
          </a:p>
          <a:p>
            <a:r>
              <a:rPr lang="cs-CZ" dirty="0">
                <a:effectLst/>
              </a:rPr>
              <a:t>Možnost nahrazení originálního balíčku novými OCR daty a kontrolním součtem v </a:t>
            </a:r>
            <a:r>
              <a:rPr lang="cs-CZ" dirty="0" smtClean="0">
                <a:effectLst/>
              </a:rPr>
              <a:t>MD5 + vytvoření  zálohy starého PSP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3101" y="1739789"/>
            <a:ext cx="5386026" cy="3712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103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2DC6A3B-EB79-8AD8-91AF-C770E09FD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Využití a výhled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65D69E3F-8FF6-4D40-10B8-6A4AC35E3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01752"/>
          </a:xfrm>
        </p:spPr>
        <p:txBody>
          <a:bodyPr/>
          <a:lstStyle/>
          <a:p>
            <a:r>
              <a:rPr lang="cs-CZ" dirty="0">
                <a:effectLst/>
              </a:rPr>
              <a:t>Možnost využití skriptu jako autonomního </a:t>
            </a:r>
            <a:r>
              <a:rPr lang="cs-CZ" dirty="0" smtClean="0">
                <a:effectLst/>
              </a:rPr>
              <a:t>prostředku pro dodatečné úpravy PSP</a:t>
            </a:r>
            <a:endParaRPr lang="cs-CZ" dirty="0">
              <a:effectLst/>
            </a:endParaRPr>
          </a:p>
          <a:p>
            <a:r>
              <a:rPr lang="cs-CZ" dirty="0"/>
              <a:t>Zdrojové kódy </a:t>
            </a:r>
            <a:r>
              <a:rPr lang="cs-CZ" dirty="0"/>
              <a:t>– </a:t>
            </a:r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github.com/kapavikr/PERO-API</a:t>
            </a:r>
            <a:endParaRPr lang="cs-CZ" dirty="0" smtClean="0"/>
          </a:p>
          <a:p>
            <a:r>
              <a:rPr lang="cs-CZ" dirty="0" smtClean="0"/>
              <a:t>Skripty – chybí nadefinovat </a:t>
            </a:r>
            <a:r>
              <a:rPr lang="cs-CZ" dirty="0" err="1" smtClean="0"/>
              <a:t>přegenerování</a:t>
            </a:r>
            <a:r>
              <a:rPr lang="cs-CZ" dirty="0" smtClean="0"/>
              <a:t> administrativních </a:t>
            </a:r>
            <a:r>
              <a:rPr lang="cs-CZ" dirty="0" err="1" smtClean="0"/>
              <a:t>metadat</a:t>
            </a:r>
            <a:r>
              <a:rPr lang="cs-CZ" dirty="0" smtClean="0"/>
              <a:t> dle PREMIS </a:t>
            </a:r>
            <a:endParaRPr lang="cs-CZ" dirty="0"/>
          </a:p>
          <a:p>
            <a:r>
              <a:rPr lang="cs-CZ" dirty="0" smtClean="0"/>
              <a:t>Stávající PERO již jen udržovací fáze – nově </a:t>
            </a:r>
            <a:r>
              <a:rPr lang="cs-CZ" dirty="0" err="1" smtClean="0"/>
              <a:t>Scribblesense</a:t>
            </a:r>
            <a:r>
              <a:rPr lang="cs-CZ" dirty="0" smtClean="0"/>
              <a:t> – API bude fungovat stejně</a:t>
            </a:r>
          </a:p>
          <a:p>
            <a:pPr marL="0" indent="0">
              <a:buNone/>
            </a:pPr>
            <a:endParaRPr lang="cs-CZ" sz="1000" dirty="0" smtClean="0"/>
          </a:p>
          <a:p>
            <a:pPr marL="0" indent="0" algn="ctr">
              <a:buNone/>
            </a:pPr>
            <a:r>
              <a:rPr lang="cs-CZ" dirty="0"/>
              <a:t>m</a:t>
            </a:r>
            <a:r>
              <a:rPr lang="cs-CZ" dirty="0" smtClean="0"/>
              <a:t>arek.fiser@vhu.cz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15577393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DCC960C0F6804CA5E647E376CADDF8" ma:contentTypeVersion="5" ma:contentTypeDescription="Create a new document." ma:contentTypeScope="" ma:versionID="3e04f701c393a563de8eef3de2c3903e">
  <xsd:schema xmlns:xsd="http://www.w3.org/2001/XMLSchema" xmlns:xs="http://www.w3.org/2001/XMLSchema" xmlns:p="http://schemas.microsoft.com/office/2006/metadata/properties" xmlns:ns3="f601c254-d3b6-4be4-8fcf-c13f468d3bb9" targetNamespace="http://schemas.microsoft.com/office/2006/metadata/properties" ma:root="true" ma:fieldsID="8ab4a69f565edc0726566bda4fb0f023" ns3:_="">
    <xsd:import namespace="f601c254-d3b6-4be4-8fcf-c13f468d3bb9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01c254-d3b6-4be4-8fcf-c13f468d3bb9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601c254-d3b6-4be4-8fcf-c13f468d3bb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7CE51D-631D-4088-8B1E-D96680B61E6D}">
  <ds:schemaRefs>
    <ds:schemaRef ds:uri="f601c254-d3b6-4be4-8fcf-c13f468d3bb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9C71738-2CA4-413F-B7E8-75716E0EE059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f601c254-d3b6-4be4-8fcf-c13f468d3bb9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2A6A154-F90B-4574-A9C5-C8C8DCB2AB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212</Words>
  <Application>Microsoft Office PowerPoint</Application>
  <PresentationFormat>Vlastní</PresentationFormat>
  <Paragraphs>30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Office</vt:lpstr>
      <vt:lpstr>Nástroje na zkvalitňování OCR v PSP balíčcích</vt:lpstr>
      <vt:lpstr>Základní popis</vt:lpstr>
      <vt:lpstr>Offline skript</vt:lpstr>
      <vt:lpstr>PERO-API skript (1)</vt:lpstr>
      <vt:lpstr>PERO-API skript (2)</vt:lpstr>
      <vt:lpstr>Využití a výhled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Nástroje pro upgrade OCR v PSP balíčcích</dc:title>
  <dc:creator>Fišer Marek - MO ČR</dc:creator>
  <cp:lastModifiedBy>Marek Fišer</cp:lastModifiedBy>
  <cp:revision>19</cp:revision>
  <cp:lastPrinted>2025-11-25T08:29:47Z</cp:lastPrinted>
  <dcterms:created xsi:type="dcterms:W3CDTF">2025-11-21T10:17:45Z</dcterms:created>
  <dcterms:modified xsi:type="dcterms:W3CDTF">2025-11-25T10:26:57Z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0x010100E8DCC960C0F6804CA5E647E376CADDF8</vt:lpwstr>
  </property>
</Properties>
</file>