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7" r:id="rId2"/>
    <p:sldId id="434" r:id="rId3"/>
    <p:sldId id="428" r:id="rId4"/>
    <p:sldId id="290" r:id="rId5"/>
    <p:sldId id="291" r:id="rId6"/>
    <p:sldId id="292" r:id="rId7"/>
    <p:sldId id="376" r:id="rId8"/>
    <p:sldId id="430" r:id="rId9"/>
    <p:sldId id="431" r:id="rId10"/>
    <p:sldId id="427" r:id="rId11"/>
    <p:sldId id="334" r:id="rId12"/>
    <p:sldId id="437" r:id="rId13"/>
    <p:sldId id="432" r:id="rId14"/>
    <p:sldId id="314" r:id="rId15"/>
    <p:sldId id="436" r:id="rId16"/>
    <p:sldId id="433" r:id="rId17"/>
    <p:sldId id="435" r:id="rId18"/>
    <p:sldId id="269" r:id="rId19"/>
  </p:sldIdLst>
  <p:sldSz cx="12192000" cy="6858000"/>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8C"/>
    <a:srgbClr val="333333"/>
    <a:srgbClr val="0083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2" autoAdjust="0"/>
    <p:restoredTop sz="97739" autoAdjust="0"/>
  </p:normalViewPr>
  <p:slideViewPr>
    <p:cSldViewPr snapToGrid="0">
      <p:cViewPr varScale="1">
        <p:scale>
          <a:sx n="109" d="100"/>
          <a:sy n="109" d="100"/>
        </p:scale>
        <p:origin x="498" y="96"/>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ECEFD2-22C4-4B74-B5A0-14461C24A5D7}" type="doc">
      <dgm:prSet loTypeId="urn:microsoft.com/office/officeart/2005/8/layout/process1" loCatId="process" qsTypeId="urn:microsoft.com/office/officeart/2005/8/quickstyle/3d9" qsCatId="3D" csTypeId="urn:microsoft.com/office/officeart/2005/8/colors/accent5_1" csCatId="accent5" phldr="1"/>
      <dgm:spPr/>
    </dgm:pt>
    <dgm:pt modelId="{BBABE76D-92BC-4006-8E5A-468CF175E226}">
      <dgm:prSet phldrT="[Text]" custT="1"/>
      <dgm:spPr/>
      <dgm:t>
        <a:bodyPr/>
        <a:lstStyle/>
        <a:p>
          <a:r>
            <a:rPr lang="cs-CZ" sz="1400"/>
            <a:t>Průzkum fondů</a:t>
          </a:r>
          <a:endParaRPr lang="cs-CZ" sz="1400" dirty="0"/>
        </a:p>
      </dgm:t>
    </dgm:pt>
    <dgm:pt modelId="{D461F762-6F5F-4D03-8D83-773B68D312ED}" type="parTrans" cxnId="{DE2DC5A5-9B04-43A0-9CBD-BD4BB4B37A0B}">
      <dgm:prSet/>
      <dgm:spPr/>
      <dgm:t>
        <a:bodyPr/>
        <a:lstStyle/>
        <a:p>
          <a:endParaRPr lang="cs-CZ"/>
        </a:p>
      </dgm:t>
    </dgm:pt>
    <dgm:pt modelId="{F1DF0A8D-F24A-43A4-8958-729E137A11D8}" type="sibTrans" cxnId="{DE2DC5A5-9B04-43A0-9CBD-BD4BB4B37A0B}">
      <dgm:prSet/>
      <dgm:spPr/>
      <dgm:t>
        <a:bodyPr/>
        <a:lstStyle/>
        <a:p>
          <a:endParaRPr lang="cs-CZ"/>
        </a:p>
      </dgm:t>
    </dgm:pt>
    <dgm:pt modelId="{8E3181FC-32CC-40D9-9AA9-80E324C4979A}">
      <dgm:prSet phldrT="[Text]" custT="1"/>
      <dgm:spPr/>
      <dgm:t>
        <a:bodyPr/>
        <a:lstStyle/>
        <a:p>
          <a:r>
            <a:rPr lang="cs-CZ" sz="1400" dirty="0"/>
            <a:t>Výroba ochranných obalů</a:t>
          </a:r>
        </a:p>
      </dgm:t>
    </dgm:pt>
    <dgm:pt modelId="{3B305964-9968-4A3A-BA2F-7EA2AF6F3CFB}" type="parTrans" cxnId="{FD588E7F-7E2B-4C9F-A8B5-FE1BDB661AD6}">
      <dgm:prSet/>
      <dgm:spPr/>
      <dgm:t>
        <a:bodyPr/>
        <a:lstStyle/>
        <a:p>
          <a:endParaRPr lang="cs-CZ"/>
        </a:p>
      </dgm:t>
    </dgm:pt>
    <dgm:pt modelId="{C91DC8D4-953E-4274-A80E-261BB002E314}" type="sibTrans" cxnId="{FD588E7F-7E2B-4C9F-A8B5-FE1BDB661AD6}">
      <dgm:prSet/>
      <dgm:spPr/>
      <dgm:t>
        <a:bodyPr/>
        <a:lstStyle/>
        <a:p>
          <a:endParaRPr lang="cs-CZ"/>
        </a:p>
      </dgm:t>
    </dgm:pt>
    <dgm:pt modelId="{1BCBD2C0-E608-4C02-8EBD-9943D6142283}">
      <dgm:prSet phldrT="[Text]" custT="1"/>
      <dgm:spPr/>
      <dgm:t>
        <a:bodyPr/>
        <a:lstStyle/>
        <a:p>
          <a:r>
            <a:rPr lang="cs-CZ" sz="1400" dirty="0"/>
            <a:t>Odkyselení</a:t>
          </a:r>
        </a:p>
      </dgm:t>
    </dgm:pt>
    <dgm:pt modelId="{7EA6B211-86F5-473B-948A-0783CCE66A04}" type="parTrans" cxnId="{C63479DA-DC56-418E-AEB2-EA16A7ECAB66}">
      <dgm:prSet/>
      <dgm:spPr/>
      <dgm:t>
        <a:bodyPr/>
        <a:lstStyle/>
        <a:p>
          <a:endParaRPr lang="cs-CZ"/>
        </a:p>
      </dgm:t>
    </dgm:pt>
    <dgm:pt modelId="{3F2E6E24-00F6-4EF6-AE06-A395F4505F05}" type="sibTrans" cxnId="{C63479DA-DC56-418E-AEB2-EA16A7ECAB66}">
      <dgm:prSet/>
      <dgm:spPr/>
      <dgm:t>
        <a:bodyPr/>
        <a:lstStyle/>
        <a:p>
          <a:endParaRPr lang="cs-CZ"/>
        </a:p>
      </dgm:t>
    </dgm:pt>
    <dgm:pt modelId="{A49146E8-038B-43D7-B63E-5BE66239C59E}">
      <dgm:prSet custT="1"/>
      <dgm:spPr/>
      <dgm:t>
        <a:bodyPr/>
        <a:lstStyle/>
        <a:p>
          <a:r>
            <a:rPr lang="cs-CZ" sz="1400" dirty="0"/>
            <a:t>Digitalizace</a:t>
          </a:r>
          <a:endParaRPr lang="cs-CZ" sz="900" dirty="0"/>
        </a:p>
      </dgm:t>
    </dgm:pt>
    <dgm:pt modelId="{8D1A32F9-B0EF-44AE-9B01-413EE8680E4B}" type="parTrans" cxnId="{6CF9004D-3B94-4025-8D4F-C0834611468C}">
      <dgm:prSet/>
      <dgm:spPr/>
      <dgm:t>
        <a:bodyPr/>
        <a:lstStyle/>
        <a:p>
          <a:endParaRPr lang="cs-CZ"/>
        </a:p>
      </dgm:t>
    </dgm:pt>
    <dgm:pt modelId="{703E01EF-876D-4732-A222-7B1B4214A2DD}" type="sibTrans" cxnId="{6CF9004D-3B94-4025-8D4F-C0834611468C}">
      <dgm:prSet/>
      <dgm:spPr/>
      <dgm:t>
        <a:bodyPr/>
        <a:lstStyle/>
        <a:p>
          <a:endParaRPr lang="cs-CZ"/>
        </a:p>
      </dgm:t>
    </dgm:pt>
    <dgm:pt modelId="{F67E8F1D-18D9-4CDB-B6A0-08B9F7BE6DD2}">
      <dgm:prSet custT="1"/>
      <dgm:spPr/>
      <dgm:t>
        <a:bodyPr/>
        <a:lstStyle/>
        <a:p>
          <a:r>
            <a:rPr lang="cs-CZ" sz="1400" dirty="0"/>
            <a:t>Konzerv. </a:t>
          </a:r>
          <a:r>
            <a:rPr lang="cs-CZ" sz="1400" dirty="0" err="1"/>
            <a:t>restaur</a:t>
          </a:r>
          <a:r>
            <a:rPr lang="cs-CZ" sz="1400" dirty="0"/>
            <a:t>. zásahy</a:t>
          </a:r>
        </a:p>
      </dgm:t>
    </dgm:pt>
    <dgm:pt modelId="{2A7D0078-8D18-461E-8673-87FC0B7C98AE}" type="parTrans" cxnId="{0BC2B421-8166-46D0-B795-028146221865}">
      <dgm:prSet/>
      <dgm:spPr/>
      <dgm:t>
        <a:bodyPr/>
        <a:lstStyle/>
        <a:p>
          <a:endParaRPr lang="cs-CZ"/>
        </a:p>
      </dgm:t>
    </dgm:pt>
    <dgm:pt modelId="{6B3832DC-5AD9-4872-8BFD-69728321C8A4}" type="sibTrans" cxnId="{0BC2B421-8166-46D0-B795-028146221865}">
      <dgm:prSet/>
      <dgm:spPr/>
      <dgm:t>
        <a:bodyPr/>
        <a:lstStyle/>
        <a:p>
          <a:endParaRPr lang="cs-CZ"/>
        </a:p>
      </dgm:t>
    </dgm:pt>
    <dgm:pt modelId="{2FA3A12E-BE86-4672-8B3D-912B035ACF87}">
      <dgm:prSet phldrT="[Text]" custT="1"/>
      <dgm:spPr/>
      <dgm:t>
        <a:bodyPr/>
        <a:lstStyle/>
        <a:p>
          <a:r>
            <a:rPr lang="cs-CZ" sz="1400" dirty="0"/>
            <a:t>Podmínky uložení – preventivní konzervace</a:t>
          </a:r>
        </a:p>
      </dgm:t>
    </dgm:pt>
    <dgm:pt modelId="{AA1BB14E-4E08-4CF9-8BD9-6C03B5F6FDD8}" type="parTrans" cxnId="{3EA627C5-3BA8-4AE2-8778-822EDABD15ED}">
      <dgm:prSet/>
      <dgm:spPr/>
      <dgm:t>
        <a:bodyPr/>
        <a:lstStyle/>
        <a:p>
          <a:endParaRPr lang="cs-CZ"/>
        </a:p>
      </dgm:t>
    </dgm:pt>
    <dgm:pt modelId="{0180936D-740F-43A9-BA7D-1F405CB42AEB}" type="sibTrans" cxnId="{3EA627C5-3BA8-4AE2-8778-822EDABD15ED}">
      <dgm:prSet/>
      <dgm:spPr/>
      <dgm:t>
        <a:bodyPr/>
        <a:lstStyle/>
        <a:p>
          <a:endParaRPr lang="cs-CZ"/>
        </a:p>
      </dgm:t>
    </dgm:pt>
    <dgm:pt modelId="{C3DAF284-BD26-4DEA-A793-49C72BCEFD80}" type="pres">
      <dgm:prSet presAssocID="{21ECEFD2-22C4-4B74-B5A0-14461C24A5D7}" presName="Name0" presStyleCnt="0">
        <dgm:presLayoutVars>
          <dgm:dir/>
          <dgm:resizeHandles val="exact"/>
        </dgm:presLayoutVars>
      </dgm:prSet>
      <dgm:spPr/>
    </dgm:pt>
    <dgm:pt modelId="{502AD64C-159A-4DF7-8763-02D80ED1819E}" type="pres">
      <dgm:prSet presAssocID="{BBABE76D-92BC-4006-8E5A-468CF175E226}" presName="node" presStyleLbl="node1" presStyleIdx="0" presStyleCnt="6">
        <dgm:presLayoutVars>
          <dgm:bulletEnabled val="1"/>
        </dgm:presLayoutVars>
      </dgm:prSet>
      <dgm:spPr/>
    </dgm:pt>
    <dgm:pt modelId="{03FE7B2D-98B5-4FF0-8FAA-5ECEC5D87141}" type="pres">
      <dgm:prSet presAssocID="{F1DF0A8D-F24A-43A4-8958-729E137A11D8}" presName="sibTrans" presStyleLbl="sibTrans2D1" presStyleIdx="0" presStyleCnt="5"/>
      <dgm:spPr/>
    </dgm:pt>
    <dgm:pt modelId="{DDBACA0F-B776-44EA-997D-41BE2544ED3A}" type="pres">
      <dgm:prSet presAssocID="{F1DF0A8D-F24A-43A4-8958-729E137A11D8}" presName="connectorText" presStyleLbl="sibTrans2D1" presStyleIdx="0" presStyleCnt="5"/>
      <dgm:spPr/>
    </dgm:pt>
    <dgm:pt modelId="{21BE5655-138A-4805-A88B-A93B869637EB}" type="pres">
      <dgm:prSet presAssocID="{A49146E8-038B-43D7-B63E-5BE66239C59E}" presName="node" presStyleLbl="node1" presStyleIdx="1" presStyleCnt="6">
        <dgm:presLayoutVars>
          <dgm:bulletEnabled val="1"/>
        </dgm:presLayoutVars>
      </dgm:prSet>
      <dgm:spPr/>
    </dgm:pt>
    <dgm:pt modelId="{A9148C3C-385A-4449-9EBB-8072CF73334A}" type="pres">
      <dgm:prSet presAssocID="{703E01EF-876D-4732-A222-7B1B4214A2DD}" presName="sibTrans" presStyleLbl="sibTrans2D1" presStyleIdx="1" presStyleCnt="5"/>
      <dgm:spPr/>
    </dgm:pt>
    <dgm:pt modelId="{D388BB71-C697-429F-A961-39C730534ED9}" type="pres">
      <dgm:prSet presAssocID="{703E01EF-876D-4732-A222-7B1B4214A2DD}" presName="connectorText" presStyleLbl="sibTrans2D1" presStyleIdx="1" presStyleCnt="5"/>
      <dgm:spPr/>
    </dgm:pt>
    <dgm:pt modelId="{1833A31C-3832-4CC9-B6A6-0BF9B6FA7AFA}" type="pres">
      <dgm:prSet presAssocID="{F67E8F1D-18D9-4CDB-B6A0-08B9F7BE6DD2}" presName="node" presStyleLbl="node1" presStyleIdx="2" presStyleCnt="6">
        <dgm:presLayoutVars>
          <dgm:bulletEnabled val="1"/>
        </dgm:presLayoutVars>
      </dgm:prSet>
      <dgm:spPr/>
    </dgm:pt>
    <dgm:pt modelId="{73F8126D-5A6B-4CC0-9869-7DA514903D1D}" type="pres">
      <dgm:prSet presAssocID="{6B3832DC-5AD9-4872-8BFD-69728321C8A4}" presName="sibTrans" presStyleLbl="sibTrans2D1" presStyleIdx="2" presStyleCnt="5"/>
      <dgm:spPr/>
    </dgm:pt>
    <dgm:pt modelId="{30628E6F-D755-4623-8F6F-F8AC5C909EA6}" type="pres">
      <dgm:prSet presAssocID="{6B3832DC-5AD9-4872-8BFD-69728321C8A4}" presName="connectorText" presStyleLbl="sibTrans2D1" presStyleIdx="2" presStyleCnt="5"/>
      <dgm:spPr/>
    </dgm:pt>
    <dgm:pt modelId="{6569C441-8F75-4528-9CCC-D5EE443A8269}" type="pres">
      <dgm:prSet presAssocID="{8E3181FC-32CC-40D9-9AA9-80E324C4979A}" presName="node" presStyleLbl="node1" presStyleIdx="3" presStyleCnt="6">
        <dgm:presLayoutVars>
          <dgm:bulletEnabled val="1"/>
        </dgm:presLayoutVars>
      </dgm:prSet>
      <dgm:spPr/>
    </dgm:pt>
    <dgm:pt modelId="{CF6B2C1B-60BF-468B-9094-50D5E2D21BA8}" type="pres">
      <dgm:prSet presAssocID="{C91DC8D4-953E-4274-A80E-261BB002E314}" presName="sibTrans" presStyleLbl="sibTrans2D1" presStyleIdx="3" presStyleCnt="5"/>
      <dgm:spPr/>
    </dgm:pt>
    <dgm:pt modelId="{1D4C7FB3-9F35-4FE7-A003-C036641D1EBA}" type="pres">
      <dgm:prSet presAssocID="{C91DC8D4-953E-4274-A80E-261BB002E314}" presName="connectorText" presStyleLbl="sibTrans2D1" presStyleIdx="3" presStyleCnt="5"/>
      <dgm:spPr/>
    </dgm:pt>
    <dgm:pt modelId="{73F147E6-6A1A-45EA-A201-7D60B06CC04D}" type="pres">
      <dgm:prSet presAssocID="{1BCBD2C0-E608-4C02-8EBD-9943D6142283}" presName="node" presStyleLbl="node1" presStyleIdx="4" presStyleCnt="6">
        <dgm:presLayoutVars>
          <dgm:bulletEnabled val="1"/>
        </dgm:presLayoutVars>
      </dgm:prSet>
      <dgm:spPr/>
    </dgm:pt>
    <dgm:pt modelId="{1A638A07-DAB9-4B3C-AA26-5847D922A970}" type="pres">
      <dgm:prSet presAssocID="{3F2E6E24-00F6-4EF6-AE06-A395F4505F05}" presName="sibTrans" presStyleLbl="sibTrans2D1" presStyleIdx="4" presStyleCnt="5"/>
      <dgm:spPr/>
    </dgm:pt>
    <dgm:pt modelId="{1A859D9F-C7BF-4EAE-AC86-57C7D08FA069}" type="pres">
      <dgm:prSet presAssocID="{3F2E6E24-00F6-4EF6-AE06-A395F4505F05}" presName="connectorText" presStyleLbl="sibTrans2D1" presStyleIdx="4" presStyleCnt="5"/>
      <dgm:spPr/>
    </dgm:pt>
    <dgm:pt modelId="{5F404531-0720-4A36-8BD7-F62757CA1206}" type="pres">
      <dgm:prSet presAssocID="{2FA3A12E-BE86-4672-8B3D-912B035ACF87}" presName="node" presStyleLbl="node1" presStyleIdx="5" presStyleCnt="6">
        <dgm:presLayoutVars>
          <dgm:bulletEnabled val="1"/>
        </dgm:presLayoutVars>
      </dgm:prSet>
      <dgm:spPr/>
    </dgm:pt>
  </dgm:ptLst>
  <dgm:cxnLst>
    <dgm:cxn modelId="{0BC2B421-8166-46D0-B795-028146221865}" srcId="{21ECEFD2-22C4-4B74-B5A0-14461C24A5D7}" destId="{F67E8F1D-18D9-4CDB-B6A0-08B9F7BE6DD2}" srcOrd="2" destOrd="0" parTransId="{2A7D0078-8D18-461E-8673-87FC0B7C98AE}" sibTransId="{6B3832DC-5AD9-4872-8BFD-69728321C8A4}"/>
    <dgm:cxn modelId="{ACEDB629-390E-4F7A-8227-5CD5EBB37B08}" type="presOf" srcId="{703E01EF-876D-4732-A222-7B1B4214A2DD}" destId="{D388BB71-C697-429F-A961-39C730534ED9}" srcOrd="1" destOrd="0" presId="urn:microsoft.com/office/officeart/2005/8/layout/process1"/>
    <dgm:cxn modelId="{830D1B2B-31BD-4E83-8425-949DF1B60969}" type="presOf" srcId="{C91DC8D4-953E-4274-A80E-261BB002E314}" destId="{CF6B2C1B-60BF-468B-9094-50D5E2D21BA8}" srcOrd="0" destOrd="0" presId="urn:microsoft.com/office/officeart/2005/8/layout/process1"/>
    <dgm:cxn modelId="{0418B32E-7BAE-4C85-8F76-83836F9EC403}" type="presOf" srcId="{A49146E8-038B-43D7-B63E-5BE66239C59E}" destId="{21BE5655-138A-4805-A88B-A93B869637EB}" srcOrd="0" destOrd="0" presId="urn:microsoft.com/office/officeart/2005/8/layout/process1"/>
    <dgm:cxn modelId="{BF668237-9A3B-4A22-8614-17E3AA844013}" type="presOf" srcId="{21ECEFD2-22C4-4B74-B5A0-14461C24A5D7}" destId="{C3DAF284-BD26-4DEA-A793-49C72BCEFD80}" srcOrd="0" destOrd="0" presId="urn:microsoft.com/office/officeart/2005/8/layout/process1"/>
    <dgm:cxn modelId="{648E0F3A-C8CA-4ED2-AE09-1C78078153CA}" type="presOf" srcId="{8E3181FC-32CC-40D9-9AA9-80E324C4979A}" destId="{6569C441-8F75-4528-9CCC-D5EE443A8269}" srcOrd="0" destOrd="0" presId="urn:microsoft.com/office/officeart/2005/8/layout/process1"/>
    <dgm:cxn modelId="{8190D965-891C-4355-A1C9-D773FE180E3C}" type="presOf" srcId="{BBABE76D-92BC-4006-8E5A-468CF175E226}" destId="{502AD64C-159A-4DF7-8763-02D80ED1819E}" srcOrd="0" destOrd="0" presId="urn:microsoft.com/office/officeart/2005/8/layout/process1"/>
    <dgm:cxn modelId="{6CF9004D-3B94-4025-8D4F-C0834611468C}" srcId="{21ECEFD2-22C4-4B74-B5A0-14461C24A5D7}" destId="{A49146E8-038B-43D7-B63E-5BE66239C59E}" srcOrd="1" destOrd="0" parTransId="{8D1A32F9-B0EF-44AE-9B01-413EE8680E4B}" sibTransId="{703E01EF-876D-4732-A222-7B1B4214A2DD}"/>
    <dgm:cxn modelId="{D847A259-07BE-4B5E-8F68-10F8A6EBC155}" type="presOf" srcId="{F1DF0A8D-F24A-43A4-8958-729E137A11D8}" destId="{03FE7B2D-98B5-4FF0-8FAA-5ECEC5D87141}" srcOrd="0" destOrd="0" presId="urn:microsoft.com/office/officeart/2005/8/layout/process1"/>
    <dgm:cxn modelId="{FD588E7F-7E2B-4C9F-A8B5-FE1BDB661AD6}" srcId="{21ECEFD2-22C4-4B74-B5A0-14461C24A5D7}" destId="{8E3181FC-32CC-40D9-9AA9-80E324C4979A}" srcOrd="3" destOrd="0" parTransId="{3B305964-9968-4A3A-BA2F-7EA2AF6F3CFB}" sibTransId="{C91DC8D4-953E-4274-A80E-261BB002E314}"/>
    <dgm:cxn modelId="{75DECC81-3D76-4A6C-9248-20932D0C338A}" type="presOf" srcId="{3F2E6E24-00F6-4EF6-AE06-A395F4505F05}" destId="{1A638A07-DAB9-4B3C-AA26-5847D922A970}" srcOrd="0" destOrd="0" presId="urn:microsoft.com/office/officeart/2005/8/layout/process1"/>
    <dgm:cxn modelId="{B1E9908D-7867-465A-93F7-96012A2FFB27}" type="presOf" srcId="{2FA3A12E-BE86-4672-8B3D-912B035ACF87}" destId="{5F404531-0720-4A36-8BD7-F62757CA1206}" srcOrd="0" destOrd="0" presId="urn:microsoft.com/office/officeart/2005/8/layout/process1"/>
    <dgm:cxn modelId="{7221E996-0349-43D6-A929-2715C728D9D5}" type="presOf" srcId="{1BCBD2C0-E608-4C02-8EBD-9943D6142283}" destId="{73F147E6-6A1A-45EA-A201-7D60B06CC04D}" srcOrd="0" destOrd="0" presId="urn:microsoft.com/office/officeart/2005/8/layout/process1"/>
    <dgm:cxn modelId="{51086799-7C4E-4DF7-BC51-7B69F3E654B5}" type="presOf" srcId="{F67E8F1D-18D9-4CDB-B6A0-08B9F7BE6DD2}" destId="{1833A31C-3832-4CC9-B6A6-0BF9B6FA7AFA}" srcOrd="0" destOrd="0" presId="urn:microsoft.com/office/officeart/2005/8/layout/process1"/>
    <dgm:cxn modelId="{DE2DC5A5-9B04-43A0-9CBD-BD4BB4B37A0B}" srcId="{21ECEFD2-22C4-4B74-B5A0-14461C24A5D7}" destId="{BBABE76D-92BC-4006-8E5A-468CF175E226}" srcOrd="0" destOrd="0" parTransId="{D461F762-6F5F-4D03-8D83-773B68D312ED}" sibTransId="{F1DF0A8D-F24A-43A4-8958-729E137A11D8}"/>
    <dgm:cxn modelId="{AF2CDCAA-178C-4B81-96D1-2E01A1C8F7CA}" type="presOf" srcId="{703E01EF-876D-4732-A222-7B1B4214A2DD}" destId="{A9148C3C-385A-4449-9EBB-8072CF73334A}" srcOrd="0" destOrd="0" presId="urn:microsoft.com/office/officeart/2005/8/layout/process1"/>
    <dgm:cxn modelId="{3B1AA3BF-E092-4D4A-8DDB-244BC4332BB8}" type="presOf" srcId="{6B3832DC-5AD9-4872-8BFD-69728321C8A4}" destId="{73F8126D-5A6B-4CC0-9869-7DA514903D1D}" srcOrd="0" destOrd="0" presId="urn:microsoft.com/office/officeart/2005/8/layout/process1"/>
    <dgm:cxn modelId="{3EA627C5-3BA8-4AE2-8778-822EDABD15ED}" srcId="{21ECEFD2-22C4-4B74-B5A0-14461C24A5D7}" destId="{2FA3A12E-BE86-4672-8B3D-912B035ACF87}" srcOrd="5" destOrd="0" parTransId="{AA1BB14E-4E08-4CF9-8BD9-6C03B5F6FDD8}" sibTransId="{0180936D-740F-43A9-BA7D-1F405CB42AEB}"/>
    <dgm:cxn modelId="{B4A769D9-EE59-4257-9229-FE6E765F62A5}" type="presOf" srcId="{F1DF0A8D-F24A-43A4-8958-729E137A11D8}" destId="{DDBACA0F-B776-44EA-997D-41BE2544ED3A}" srcOrd="1" destOrd="0" presId="urn:microsoft.com/office/officeart/2005/8/layout/process1"/>
    <dgm:cxn modelId="{C63479DA-DC56-418E-AEB2-EA16A7ECAB66}" srcId="{21ECEFD2-22C4-4B74-B5A0-14461C24A5D7}" destId="{1BCBD2C0-E608-4C02-8EBD-9943D6142283}" srcOrd="4" destOrd="0" parTransId="{7EA6B211-86F5-473B-948A-0783CCE66A04}" sibTransId="{3F2E6E24-00F6-4EF6-AE06-A395F4505F05}"/>
    <dgm:cxn modelId="{1D4489E4-D1FF-4086-B140-CFFB0D787522}" type="presOf" srcId="{3F2E6E24-00F6-4EF6-AE06-A395F4505F05}" destId="{1A859D9F-C7BF-4EAE-AC86-57C7D08FA069}" srcOrd="1" destOrd="0" presId="urn:microsoft.com/office/officeart/2005/8/layout/process1"/>
    <dgm:cxn modelId="{9747BAF3-9B12-4A6B-8A20-860DA4BFFA7D}" type="presOf" srcId="{C91DC8D4-953E-4274-A80E-261BB002E314}" destId="{1D4C7FB3-9F35-4FE7-A003-C036641D1EBA}" srcOrd="1" destOrd="0" presId="urn:microsoft.com/office/officeart/2005/8/layout/process1"/>
    <dgm:cxn modelId="{BBF6D4FD-476F-430B-9E0B-4711550B01A2}" type="presOf" srcId="{6B3832DC-5AD9-4872-8BFD-69728321C8A4}" destId="{30628E6F-D755-4623-8F6F-F8AC5C909EA6}" srcOrd="1" destOrd="0" presId="urn:microsoft.com/office/officeart/2005/8/layout/process1"/>
    <dgm:cxn modelId="{A00DF37F-F9E2-4CD0-8CBD-FD72041969DE}" type="presParOf" srcId="{C3DAF284-BD26-4DEA-A793-49C72BCEFD80}" destId="{502AD64C-159A-4DF7-8763-02D80ED1819E}" srcOrd="0" destOrd="0" presId="urn:microsoft.com/office/officeart/2005/8/layout/process1"/>
    <dgm:cxn modelId="{02535525-0C7C-430C-A14C-E983862C89D8}" type="presParOf" srcId="{C3DAF284-BD26-4DEA-A793-49C72BCEFD80}" destId="{03FE7B2D-98B5-4FF0-8FAA-5ECEC5D87141}" srcOrd="1" destOrd="0" presId="urn:microsoft.com/office/officeart/2005/8/layout/process1"/>
    <dgm:cxn modelId="{54F8E900-3685-402A-8587-0610742F23E3}" type="presParOf" srcId="{03FE7B2D-98B5-4FF0-8FAA-5ECEC5D87141}" destId="{DDBACA0F-B776-44EA-997D-41BE2544ED3A}" srcOrd="0" destOrd="0" presId="urn:microsoft.com/office/officeart/2005/8/layout/process1"/>
    <dgm:cxn modelId="{0AB483F2-0A57-4FE0-97BE-0E2ECA08AA92}" type="presParOf" srcId="{C3DAF284-BD26-4DEA-A793-49C72BCEFD80}" destId="{21BE5655-138A-4805-A88B-A93B869637EB}" srcOrd="2" destOrd="0" presId="urn:microsoft.com/office/officeart/2005/8/layout/process1"/>
    <dgm:cxn modelId="{6367E148-67FA-487C-A7D2-35C6347F6A2B}" type="presParOf" srcId="{C3DAF284-BD26-4DEA-A793-49C72BCEFD80}" destId="{A9148C3C-385A-4449-9EBB-8072CF73334A}" srcOrd="3" destOrd="0" presId="urn:microsoft.com/office/officeart/2005/8/layout/process1"/>
    <dgm:cxn modelId="{9503A171-671B-4B05-B2FC-A7896E878164}" type="presParOf" srcId="{A9148C3C-385A-4449-9EBB-8072CF73334A}" destId="{D388BB71-C697-429F-A961-39C730534ED9}" srcOrd="0" destOrd="0" presId="urn:microsoft.com/office/officeart/2005/8/layout/process1"/>
    <dgm:cxn modelId="{C0DBEC1D-C996-432B-889F-54230F003134}" type="presParOf" srcId="{C3DAF284-BD26-4DEA-A793-49C72BCEFD80}" destId="{1833A31C-3832-4CC9-B6A6-0BF9B6FA7AFA}" srcOrd="4" destOrd="0" presId="urn:microsoft.com/office/officeart/2005/8/layout/process1"/>
    <dgm:cxn modelId="{6209ED7A-6AF1-4DFC-A180-A7451EE1A434}" type="presParOf" srcId="{C3DAF284-BD26-4DEA-A793-49C72BCEFD80}" destId="{73F8126D-5A6B-4CC0-9869-7DA514903D1D}" srcOrd="5" destOrd="0" presId="urn:microsoft.com/office/officeart/2005/8/layout/process1"/>
    <dgm:cxn modelId="{13EF236F-7263-4FD8-94CF-BD6DE98F90D7}" type="presParOf" srcId="{73F8126D-5A6B-4CC0-9869-7DA514903D1D}" destId="{30628E6F-D755-4623-8F6F-F8AC5C909EA6}" srcOrd="0" destOrd="0" presId="urn:microsoft.com/office/officeart/2005/8/layout/process1"/>
    <dgm:cxn modelId="{117FDAA7-775C-462B-AD43-66E0756F0DE4}" type="presParOf" srcId="{C3DAF284-BD26-4DEA-A793-49C72BCEFD80}" destId="{6569C441-8F75-4528-9CCC-D5EE443A8269}" srcOrd="6" destOrd="0" presId="urn:microsoft.com/office/officeart/2005/8/layout/process1"/>
    <dgm:cxn modelId="{F8612EBA-65AA-46BB-9CED-9351BF0E0210}" type="presParOf" srcId="{C3DAF284-BD26-4DEA-A793-49C72BCEFD80}" destId="{CF6B2C1B-60BF-468B-9094-50D5E2D21BA8}" srcOrd="7" destOrd="0" presId="urn:microsoft.com/office/officeart/2005/8/layout/process1"/>
    <dgm:cxn modelId="{ECF7FDAA-9FC9-4FE5-807C-1E076EF67568}" type="presParOf" srcId="{CF6B2C1B-60BF-468B-9094-50D5E2D21BA8}" destId="{1D4C7FB3-9F35-4FE7-A003-C036641D1EBA}" srcOrd="0" destOrd="0" presId="urn:microsoft.com/office/officeart/2005/8/layout/process1"/>
    <dgm:cxn modelId="{8083C58D-21E7-422E-8ADA-C8C8DEE76593}" type="presParOf" srcId="{C3DAF284-BD26-4DEA-A793-49C72BCEFD80}" destId="{73F147E6-6A1A-45EA-A201-7D60B06CC04D}" srcOrd="8" destOrd="0" presId="urn:microsoft.com/office/officeart/2005/8/layout/process1"/>
    <dgm:cxn modelId="{A11E342F-0B15-4A32-ACE8-D49C0253D2E8}" type="presParOf" srcId="{C3DAF284-BD26-4DEA-A793-49C72BCEFD80}" destId="{1A638A07-DAB9-4B3C-AA26-5847D922A970}" srcOrd="9" destOrd="0" presId="urn:microsoft.com/office/officeart/2005/8/layout/process1"/>
    <dgm:cxn modelId="{FC6AE0FD-A2DA-4FA5-8DA4-EF07CC64B92C}" type="presParOf" srcId="{1A638A07-DAB9-4B3C-AA26-5847D922A970}" destId="{1A859D9F-C7BF-4EAE-AC86-57C7D08FA069}" srcOrd="0" destOrd="0" presId="urn:microsoft.com/office/officeart/2005/8/layout/process1"/>
    <dgm:cxn modelId="{EF54F263-098D-4CB3-91F1-9E4C272DC54C}" type="presParOf" srcId="{C3DAF284-BD26-4DEA-A793-49C72BCEFD80}" destId="{5F404531-0720-4A36-8BD7-F62757CA1206}"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AD64C-159A-4DF7-8763-02D80ED1819E}">
      <dsp:nvSpPr>
        <dsp:cNvPr id="0" name=""/>
        <dsp:cNvSpPr/>
      </dsp:nvSpPr>
      <dsp:spPr>
        <a:xfrm>
          <a:off x="0" y="1796456"/>
          <a:ext cx="1153517" cy="969900"/>
        </a:xfrm>
        <a:prstGeom prst="roundRect">
          <a:avLst>
            <a:gd name="adj" fmla="val 10000"/>
          </a:avLst>
        </a:prstGeom>
        <a:solidFill>
          <a:schemeClr val="l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sp3d extrusionH="28000" prstMaterial="matte"/>
        </a:bodyPr>
        <a:lstStyle/>
        <a:p>
          <a:pPr marL="0" lvl="0" indent="0" algn="ctr" defTabSz="622300">
            <a:lnSpc>
              <a:spcPct val="90000"/>
            </a:lnSpc>
            <a:spcBef>
              <a:spcPct val="0"/>
            </a:spcBef>
            <a:spcAft>
              <a:spcPct val="35000"/>
            </a:spcAft>
            <a:buNone/>
          </a:pPr>
          <a:r>
            <a:rPr lang="cs-CZ" sz="1400" kern="1200"/>
            <a:t>Průzkum fondů</a:t>
          </a:r>
          <a:endParaRPr lang="cs-CZ" sz="1400" kern="1200" dirty="0"/>
        </a:p>
      </dsp:txBody>
      <dsp:txXfrm>
        <a:off x="28407" y="1824863"/>
        <a:ext cx="1096703" cy="913086"/>
      </dsp:txXfrm>
    </dsp:sp>
    <dsp:sp modelId="{03FE7B2D-98B5-4FF0-8FAA-5ECEC5D87141}">
      <dsp:nvSpPr>
        <dsp:cNvPr id="0" name=""/>
        <dsp:cNvSpPr/>
      </dsp:nvSpPr>
      <dsp:spPr>
        <a:xfrm>
          <a:off x="1268868" y="2138370"/>
          <a:ext cx="244545" cy="286072"/>
        </a:xfrm>
        <a:prstGeom prst="rightArrow">
          <a:avLst>
            <a:gd name="adj1" fmla="val 60000"/>
            <a:gd name="adj2" fmla="val 50000"/>
          </a:avLst>
        </a:prstGeom>
        <a:solidFill>
          <a:schemeClr val="accent5">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cs-CZ" sz="1200" kern="1200"/>
        </a:p>
      </dsp:txBody>
      <dsp:txXfrm>
        <a:off x="1268868" y="2195584"/>
        <a:ext cx="171182" cy="171644"/>
      </dsp:txXfrm>
    </dsp:sp>
    <dsp:sp modelId="{21BE5655-138A-4805-A88B-A93B869637EB}">
      <dsp:nvSpPr>
        <dsp:cNvPr id="0" name=""/>
        <dsp:cNvSpPr/>
      </dsp:nvSpPr>
      <dsp:spPr>
        <a:xfrm>
          <a:off x="1614923" y="1796456"/>
          <a:ext cx="1153517" cy="969900"/>
        </a:xfrm>
        <a:prstGeom prst="roundRect">
          <a:avLst>
            <a:gd name="adj" fmla="val 10000"/>
          </a:avLst>
        </a:prstGeom>
        <a:solidFill>
          <a:schemeClr val="l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sp3d extrusionH="28000" prstMaterial="matte"/>
        </a:bodyPr>
        <a:lstStyle/>
        <a:p>
          <a:pPr marL="0" lvl="0" indent="0" algn="ctr" defTabSz="622300">
            <a:lnSpc>
              <a:spcPct val="90000"/>
            </a:lnSpc>
            <a:spcBef>
              <a:spcPct val="0"/>
            </a:spcBef>
            <a:spcAft>
              <a:spcPct val="35000"/>
            </a:spcAft>
            <a:buNone/>
          </a:pPr>
          <a:r>
            <a:rPr lang="cs-CZ" sz="1400" kern="1200" dirty="0"/>
            <a:t>Digitalizace</a:t>
          </a:r>
          <a:endParaRPr lang="cs-CZ" sz="900" kern="1200" dirty="0"/>
        </a:p>
      </dsp:txBody>
      <dsp:txXfrm>
        <a:off x="1643330" y="1824863"/>
        <a:ext cx="1096703" cy="913086"/>
      </dsp:txXfrm>
    </dsp:sp>
    <dsp:sp modelId="{A9148C3C-385A-4449-9EBB-8072CF73334A}">
      <dsp:nvSpPr>
        <dsp:cNvPr id="0" name=""/>
        <dsp:cNvSpPr/>
      </dsp:nvSpPr>
      <dsp:spPr>
        <a:xfrm>
          <a:off x="2883792" y="2138370"/>
          <a:ext cx="244545" cy="286072"/>
        </a:xfrm>
        <a:prstGeom prst="rightArrow">
          <a:avLst>
            <a:gd name="adj1" fmla="val 60000"/>
            <a:gd name="adj2" fmla="val 50000"/>
          </a:avLst>
        </a:prstGeom>
        <a:solidFill>
          <a:schemeClr val="accent5">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cs-CZ" sz="1200" kern="1200"/>
        </a:p>
      </dsp:txBody>
      <dsp:txXfrm>
        <a:off x="2883792" y="2195584"/>
        <a:ext cx="171182" cy="171644"/>
      </dsp:txXfrm>
    </dsp:sp>
    <dsp:sp modelId="{1833A31C-3832-4CC9-B6A6-0BF9B6FA7AFA}">
      <dsp:nvSpPr>
        <dsp:cNvPr id="0" name=""/>
        <dsp:cNvSpPr/>
      </dsp:nvSpPr>
      <dsp:spPr>
        <a:xfrm>
          <a:off x="3229847" y="1796456"/>
          <a:ext cx="1153517" cy="969900"/>
        </a:xfrm>
        <a:prstGeom prst="roundRect">
          <a:avLst>
            <a:gd name="adj" fmla="val 10000"/>
          </a:avLst>
        </a:prstGeom>
        <a:solidFill>
          <a:schemeClr val="l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sp3d extrusionH="28000" prstMaterial="matte"/>
        </a:bodyPr>
        <a:lstStyle/>
        <a:p>
          <a:pPr marL="0" lvl="0" indent="0" algn="ctr" defTabSz="622300">
            <a:lnSpc>
              <a:spcPct val="90000"/>
            </a:lnSpc>
            <a:spcBef>
              <a:spcPct val="0"/>
            </a:spcBef>
            <a:spcAft>
              <a:spcPct val="35000"/>
            </a:spcAft>
            <a:buNone/>
          </a:pPr>
          <a:r>
            <a:rPr lang="cs-CZ" sz="1400" kern="1200" dirty="0"/>
            <a:t>Konzerv. </a:t>
          </a:r>
          <a:r>
            <a:rPr lang="cs-CZ" sz="1400" kern="1200" dirty="0" err="1"/>
            <a:t>restaur</a:t>
          </a:r>
          <a:r>
            <a:rPr lang="cs-CZ" sz="1400" kern="1200" dirty="0"/>
            <a:t>. zásahy</a:t>
          </a:r>
        </a:p>
      </dsp:txBody>
      <dsp:txXfrm>
        <a:off x="3258254" y="1824863"/>
        <a:ext cx="1096703" cy="913086"/>
      </dsp:txXfrm>
    </dsp:sp>
    <dsp:sp modelId="{73F8126D-5A6B-4CC0-9869-7DA514903D1D}">
      <dsp:nvSpPr>
        <dsp:cNvPr id="0" name=""/>
        <dsp:cNvSpPr/>
      </dsp:nvSpPr>
      <dsp:spPr>
        <a:xfrm>
          <a:off x="4498716" y="2138370"/>
          <a:ext cx="244545" cy="286072"/>
        </a:xfrm>
        <a:prstGeom prst="rightArrow">
          <a:avLst>
            <a:gd name="adj1" fmla="val 60000"/>
            <a:gd name="adj2" fmla="val 50000"/>
          </a:avLst>
        </a:prstGeom>
        <a:solidFill>
          <a:schemeClr val="accent5">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cs-CZ" sz="1200" kern="1200"/>
        </a:p>
      </dsp:txBody>
      <dsp:txXfrm>
        <a:off x="4498716" y="2195584"/>
        <a:ext cx="171182" cy="171644"/>
      </dsp:txXfrm>
    </dsp:sp>
    <dsp:sp modelId="{6569C441-8F75-4528-9CCC-D5EE443A8269}">
      <dsp:nvSpPr>
        <dsp:cNvPr id="0" name=""/>
        <dsp:cNvSpPr/>
      </dsp:nvSpPr>
      <dsp:spPr>
        <a:xfrm>
          <a:off x="4844771" y="1796456"/>
          <a:ext cx="1153517" cy="969900"/>
        </a:xfrm>
        <a:prstGeom prst="roundRect">
          <a:avLst>
            <a:gd name="adj" fmla="val 10000"/>
          </a:avLst>
        </a:prstGeom>
        <a:solidFill>
          <a:schemeClr val="l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sp3d extrusionH="28000" prstMaterial="matte"/>
        </a:bodyPr>
        <a:lstStyle/>
        <a:p>
          <a:pPr marL="0" lvl="0" indent="0" algn="ctr" defTabSz="622300">
            <a:lnSpc>
              <a:spcPct val="90000"/>
            </a:lnSpc>
            <a:spcBef>
              <a:spcPct val="0"/>
            </a:spcBef>
            <a:spcAft>
              <a:spcPct val="35000"/>
            </a:spcAft>
            <a:buNone/>
          </a:pPr>
          <a:r>
            <a:rPr lang="cs-CZ" sz="1400" kern="1200" dirty="0"/>
            <a:t>Výroba ochranných obalů</a:t>
          </a:r>
        </a:p>
      </dsp:txBody>
      <dsp:txXfrm>
        <a:off x="4873178" y="1824863"/>
        <a:ext cx="1096703" cy="913086"/>
      </dsp:txXfrm>
    </dsp:sp>
    <dsp:sp modelId="{CF6B2C1B-60BF-468B-9094-50D5E2D21BA8}">
      <dsp:nvSpPr>
        <dsp:cNvPr id="0" name=""/>
        <dsp:cNvSpPr/>
      </dsp:nvSpPr>
      <dsp:spPr>
        <a:xfrm>
          <a:off x="6113640" y="2138370"/>
          <a:ext cx="244545" cy="286072"/>
        </a:xfrm>
        <a:prstGeom prst="rightArrow">
          <a:avLst>
            <a:gd name="adj1" fmla="val 60000"/>
            <a:gd name="adj2" fmla="val 50000"/>
          </a:avLst>
        </a:prstGeom>
        <a:solidFill>
          <a:schemeClr val="accent5">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cs-CZ" sz="1200" kern="1200"/>
        </a:p>
      </dsp:txBody>
      <dsp:txXfrm>
        <a:off x="6113640" y="2195584"/>
        <a:ext cx="171182" cy="171644"/>
      </dsp:txXfrm>
    </dsp:sp>
    <dsp:sp modelId="{73F147E6-6A1A-45EA-A201-7D60B06CC04D}">
      <dsp:nvSpPr>
        <dsp:cNvPr id="0" name=""/>
        <dsp:cNvSpPr/>
      </dsp:nvSpPr>
      <dsp:spPr>
        <a:xfrm>
          <a:off x="6459695" y="1796456"/>
          <a:ext cx="1153517" cy="969900"/>
        </a:xfrm>
        <a:prstGeom prst="roundRect">
          <a:avLst>
            <a:gd name="adj" fmla="val 10000"/>
          </a:avLst>
        </a:prstGeom>
        <a:solidFill>
          <a:schemeClr val="l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sp3d extrusionH="28000" prstMaterial="matte"/>
        </a:bodyPr>
        <a:lstStyle/>
        <a:p>
          <a:pPr marL="0" lvl="0" indent="0" algn="ctr" defTabSz="622300">
            <a:lnSpc>
              <a:spcPct val="90000"/>
            </a:lnSpc>
            <a:spcBef>
              <a:spcPct val="0"/>
            </a:spcBef>
            <a:spcAft>
              <a:spcPct val="35000"/>
            </a:spcAft>
            <a:buNone/>
          </a:pPr>
          <a:r>
            <a:rPr lang="cs-CZ" sz="1400" kern="1200" dirty="0"/>
            <a:t>Odkyselení</a:t>
          </a:r>
        </a:p>
      </dsp:txBody>
      <dsp:txXfrm>
        <a:off x="6488102" y="1824863"/>
        <a:ext cx="1096703" cy="913086"/>
      </dsp:txXfrm>
    </dsp:sp>
    <dsp:sp modelId="{1A638A07-DAB9-4B3C-AA26-5847D922A970}">
      <dsp:nvSpPr>
        <dsp:cNvPr id="0" name=""/>
        <dsp:cNvSpPr/>
      </dsp:nvSpPr>
      <dsp:spPr>
        <a:xfrm>
          <a:off x="7728564" y="2138370"/>
          <a:ext cx="244545" cy="286072"/>
        </a:xfrm>
        <a:prstGeom prst="rightArrow">
          <a:avLst>
            <a:gd name="adj1" fmla="val 60000"/>
            <a:gd name="adj2" fmla="val 50000"/>
          </a:avLst>
        </a:prstGeom>
        <a:solidFill>
          <a:schemeClr val="accent5">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cs-CZ" sz="1200" kern="1200"/>
        </a:p>
      </dsp:txBody>
      <dsp:txXfrm>
        <a:off x="7728564" y="2195584"/>
        <a:ext cx="171182" cy="171644"/>
      </dsp:txXfrm>
    </dsp:sp>
    <dsp:sp modelId="{5F404531-0720-4A36-8BD7-F62757CA1206}">
      <dsp:nvSpPr>
        <dsp:cNvPr id="0" name=""/>
        <dsp:cNvSpPr/>
      </dsp:nvSpPr>
      <dsp:spPr>
        <a:xfrm>
          <a:off x="8074619" y="1796456"/>
          <a:ext cx="1153517" cy="969900"/>
        </a:xfrm>
        <a:prstGeom prst="roundRect">
          <a:avLst>
            <a:gd name="adj" fmla="val 10000"/>
          </a:avLst>
        </a:prstGeom>
        <a:solidFill>
          <a:schemeClr val="l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sp3d extrusionH="28000" prstMaterial="matte"/>
        </a:bodyPr>
        <a:lstStyle/>
        <a:p>
          <a:pPr marL="0" lvl="0" indent="0" algn="ctr" defTabSz="622300">
            <a:lnSpc>
              <a:spcPct val="90000"/>
            </a:lnSpc>
            <a:spcBef>
              <a:spcPct val="0"/>
            </a:spcBef>
            <a:spcAft>
              <a:spcPct val="35000"/>
            </a:spcAft>
            <a:buNone/>
          </a:pPr>
          <a:r>
            <a:rPr lang="cs-CZ" sz="1400" kern="1200" dirty="0"/>
            <a:t>Podmínky uložení – preventivní konzervace</a:t>
          </a:r>
        </a:p>
      </dsp:txBody>
      <dsp:txXfrm>
        <a:off x="8103026" y="1824863"/>
        <a:ext cx="1096703" cy="91308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2310C249-B4EA-480E-AFF6-4E5036722E7D}"/>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A1749FA2-EFAA-4C75-9EBA-A0AEBBDE1816}"/>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79BBAB77-0F08-4D0A-B2A2-9BAE1E2525E0}" type="datetimeFigureOut">
              <a:rPr lang="cs-CZ" smtClean="0"/>
              <a:t>25.11.2025</a:t>
            </a:fld>
            <a:endParaRPr lang="cs-CZ"/>
          </a:p>
        </p:txBody>
      </p:sp>
      <p:sp>
        <p:nvSpPr>
          <p:cNvPr id="4" name="Zástupný symbol pro zápatí 3">
            <a:extLst>
              <a:ext uri="{FF2B5EF4-FFF2-40B4-BE49-F238E27FC236}">
                <a16:creationId xmlns:a16="http://schemas.microsoft.com/office/drawing/2014/main" id="{E867C585-3F98-4EC0-BB1E-10BD35364B37}"/>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34621C35-B30D-4C0D-921B-B06F21CA52E3}"/>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6FFD8F15-2BEF-42A8-82EB-EC2BE8A6ED82}" type="slidenum">
              <a:rPr lang="cs-CZ" smtClean="0"/>
              <a:t>‹#›</a:t>
            </a:fld>
            <a:endParaRPr lang="cs-CZ"/>
          </a:p>
        </p:txBody>
      </p:sp>
    </p:spTree>
    <p:extLst>
      <p:ext uri="{BB962C8B-B14F-4D97-AF65-F5344CB8AC3E}">
        <p14:creationId xmlns:p14="http://schemas.microsoft.com/office/powerpoint/2010/main" val="55221449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D706BC50-8746-46C3-A1F1-22983FD5E6D2}" type="datetimeFigureOut">
              <a:rPr lang="cs-CZ" smtClean="0"/>
              <a:t>25.11.2025</a:t>
            </a:fld>
            <a:endParaRPr lang="cs-CZ"/>
          </a:p>
        </p:txBody>
      </p:sp>
      <p:sp>
        <p:nvSpPr>
          <p:cNvPr id="4" name="Zástupný symbol pro obrázek snímk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100E4503-D828-4240-A85B-7DD540953837}" type="slidenum">
              <a:rPr lang="cs-CZ" smtClean="0"/>
              <a:t>‹#›</a:t>
            </a:fld>
            <a:endParaRPr lang="cs-CZ"/>
          </a:p>
        </p:txBody>
      </p:sp>
    </p:spTree>
    <p:extLst>
      <p:ext uri="{BB962C8B-B14F-4D97-AF65-F5344CB8AC3E}">
        <p14:creationId xmlns:p14="http://schemas.microsoft.com/office/powerpoint/2010/main" val="389724045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obrázek snímku 1">
            <a:extLst>
              <a:ext uri="{FF2B5EF4-FFF2-40B4-BE49-F238E27FC236}">
                <a16:creationId xmlns:a16="http://schemas.microsoft.com/office/drawing/2014/main" id="{2B60A08A-F9C7-4622-BB61-276E05A2AC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Zástupný symbol pro poznámky 2">
            <a:extLst>
              <a:ext uri="{FF2B5EF4-FFF2-40B4-BE49-F238E27FC236}">
                <a16:creationId xmlns:a16="http://schemas.microsoft.com/office/drawing/2014/main" id="{8E7C3BE6-AFCD-4862-AB06-92AE7336D4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latin typeface="Arial" panose="020B0604020202020204" pitchFamily="34" charset="0"/>
            </a:endParaRPr>
          </a:p>
        </p:txBody>
      </p:sp>
      <p:sp>
        <p:nvSpPr>
          <p:cNvPr id="30724" name="Zástupný symbol pro číslo snímku 3">
            <a:extLst>
              <a:ext uri="{FF2B5EF4-FFF2-40B4-BE49-F238E27FC236}">
                <a16:creationId xmlns:a16="http://schemas.microsoft.com/office/drawing/2014/main" id="{3569D11D-569D-417F-9FAF-54515F27B7A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747CCE2-C560-48D5-A6DC-88785807E5CE}" type="slidenum">
              <a:rPr lang="cs-CZ" altLang="cs-CZ"/>
              <a:pPr/>
              <a:t>16</a:t>
            </a:fld>
            <a:endParaRPr lang="cs-CZ" alt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a:extLst>
              <a:ext uri="{FF2B5EF4-FFF2-40B4-BE49-F238E27FC236}">
                <a16:creationId xmlns:a16="http://schemas.microsoft.com/office/drawing/2014/main" id="{A0327BB5-D892-4EA4-96EC-FD56738B1E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Zástupný symbol pro poznámky 2">
            <a:extLst>
              <a:ext uri="{FF2B5EF4-FFF2-40B4-BE49-F238E27FC236}">
                <a16:creationId xmlns:a16="http://schemas.microsoft.com/office/drawing/2014/main" id="{FA3A35F3-84A6-439F-B8B6-105F7FFFE0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a:latin typeface="Arial" panose="020B0604020202020204" pitchFamily="34" charset="0"/>
            </a:endParaRPr>
          </a:p>
        </p:txBody>
      </p:sp>
      <p:sp>
        <p:nvSpPr>
          <p:cNvPr id="32772" name="Zástupný symbol pro číslo snímku 3">
            <a:extLst>
              <a:ext uri="{FF2B5EF4-FFF2-40B4-BE49-F238E27FC236}">
                <a16:creationId xmlns:a16="http://schemas.microsoft.com/office/drawing/2014/main" id="{49D052D7-9238-4FC6-A8DD-718FE8C110D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2A67F9A-BD80-4028-89B9-7E3C8AF4FABA}" type="slidenum">
              <a:rPr lang="cs-CZ" altLang="cs-CZ">
                <a:solidFill>
                  <a:srgbClr val="000000"/>
                </a:solidFill>
              </a:rPr>
              <a:pPr/>
              <a:t>17</a:t>
            </a:fld>
            <a:endParaRPr lang="cs-CZ" altLang="cs-CZ">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tránka (var. 1)">
    <p:spTree>
      <p:nvGrpSpPr>
        <p:cNvPr id="1" name=""/>
        <p:cNvGrpSpPr/>
        <p:nvPr/>
      </p:nvGrpSpPr>
      <p:grpSpPr>
        <a:xfrm>
          <a:off x="0" y="0"/>
          <a:ext cx="0" cy="0"/>
          <a:chOff x="0" y="0"/>
          <a:chExt cx="0" cy="0"/>
        </a:xfrm>
      </p:grpSpPr>
      <p:sp>
        <p:nvSpPr>
          <p:cNvPr id="7" name="Zástupný text 3">
            <a:extLst>
              <a:ext uri="{FF2B5EF4-FFF2-40B4-BE49-F238E27FC236}">
                <a16:creationId xmlns:a16="http://schemas.microsoft.com/office/drawing/2014/main" id="{B8F17F75-A778-4671-B7B2-F6FAFCAA5D5F}"/>
              </a:ext>
            </a:extLst>
          </p:cNvPr>
          <p:cNvSpPr>
            <a:spLocks noGrp="1"/>
          </p:cNvSpPr>
          <p:nvPr>
            <p:ph type="body" sz="quarter" idx="14" hasCustomPrompt="1"/>
          </p:nvPr>
        </p:nvSpPr>
        <p:spPr>
          <a:xfrm>
            <a:off x="1018872" y="2533113"/>
            <a:ext cx="10107613" cy="1306513"/>
          </a:xfrm>
          <a:prstGeom prst="rect">
            <a:avLst/>
          </a:prstGeom>
        </p:spPr>
        <p:txBody>
          <a:bodyPr/>
          <a:lstStyle>
            <a:lvl1pPr marL="0" indent="0" algn="ctr">
              <a:lnSpc>
                <a:spcPct val="100000"/>
              </a:lnSpc>
              <a:buNone/>
              <a:defRPr sz="3600" b="1">
                <a:solidFill>
                  <a:srgbClr val="0083A5"/>
                </a:solidFill>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cs-CZ" dirty="0"/>
              <a:t>Přidat název prezentace</a:t>
            </a:r>
            <a:br>
              <a:rPr lang="cs-CZ" dirty="0"/>
            </a:br>
            <a:r>
              <a:rPr lang="cs-CZ" dirty="0"/>
              <a:t>(1–2 řádky)</a:t>
            </a:r>
          </a:p>
        </p:txBody>
      </p:sp>
      <p:sp>
        <p:nvSpPr>
          <p:cNvPr id="10" name="Zástupný text 5">
            <a:extLst>
              <a:ext uri="{FF2B5EF4-FFF2-40B4-BE49-F238E27FC236}">
                <a16:creationId xmlns:a16="http://schemas.microsoft.com/office/drawing/2014/main" id="{E9AFD8F7-F193-4F2A-8463-093AC0DC5805}"/>
              </a:ext>
            </a:extLst>
          </p:cNvPr>
          <p:cNvSpPr>
            <a:spLocks noGrp="1"/>
          </p:cNvSpPr>
          <p:nvPr>
            <p:ph type="body" sz="quarter" idx="15" hasCustomPrompt="1"/>
          </p:nvPr>
        </p:nvSpPr>
        <p:spPr>
          <a:xfrm>
            <a:off x="1018871" y="4184912"/>
            <a:ext cx="10107613" cy="1555750"/>
          </a:xfrm>
          <a:prstGeom prst="rect">
            <a:avLst/>
          </a:prstGeom>
        </p:spPr>
        <p:txBody>
          <a:bodyPr/>
          <a:lstStyle>
            <a:lvl1pPr marL="0" indent="0" algn="ctr">
              <a:lnSpc>
                <a:spcPct val="100000"/>
              </a:lnSpc>
              <a:buNone/>
              <a:defRPr sz="3200">
                <a:solidFill>
                  <a:srgbClr val="333333"/>
                </a:solidFill>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cs-CZ" dirty="0"/>
              <a:t>Přidat podnadpis</a:t>
            </a:r>
          </a:p>
        </p:txBody>
      </p:sp>
      <p:sp>
        <p:nvSpPr>
          <p:cNvPr id="5" name="Zástupný symbol pro zápatí 2">
            <a:extLst>
              <a:ext uri="{FF2B5EF4-FFF2-40B4-BE49-F238E27FC236}">
                <a16:creationId xmlns:a16="http://schemas.microsoft.com/office/drawing/2014/main" id="{24601517-1FB6-4BAF-92F4-C2803C4D30BC}"/>
              </a:ext>
            </a:extLst>
          </p:cNvPr>
          <p:cNvSpPr>
            <a:spLocks noGrp="1"/>
          </p:cNvSpPr>
          <p:nvPr>
            <p:ph type="ftr" sz="quarter" idx="11"/>
          </p:nvPr>
        </p:nvSpPr>
        <p:spPr>
          <a:xfrm>
            <a:off x="914400" y="6356350"/>
            <a:ext cx="9174480" cy="365125"/>
          </a:xfrm>
          <a:prstGeom prst="rect">
            <a:avLst/>
          </a:prstGeom>
        </p:spPr>
        <p:txBody>
          <a:bodyPr/>
          <a:lstStyle>
            <a:lvl1pPr>
              <a:defRPr sz="1100">
                <a:solidFill>
                  <a:srgbClr val="0083A5"/>
                </a:solidFill>
                <a:latin typeface="Arial" panose="020B0604020202020204" pitchFamily="34" charset="0"/>
                <a:cs typeface="Arial" panose="020B0604020202020204" pitchFamily="34" charset="0"/>
              </a:defRPr>
            </a:lvl1pPr>
          </a:lstStyle>
          <a:p>
            <a:pPr algn="l"/>
            <a:r>
              <a:rPr lang="pl-PL" dirty="0"/>
              <a:t>Autor prezentace, Název oddělení, Datum prezentace (zde zápatí zarovnat na střed a vymazat číslo strany)</a:t>
            </a:r>
            <a:endParaRPr lang="cs-CZ" dirty="0"/>
          </a:p>
        </p:txBody>
      </p:sp>
      <p:sp>
        <p:nvSpPr>
          <p:cNvPr id="6" name="Zástupný symbol pro číslo snímku 3">
            <a:extLst>
              <a:ext uri="{FF2B5EF4-FFF2-40B4-BE49-F238E27FC236}">
                <a16:creationId xmlns:a16="http://schemas.microsoft.com/office/drawing/2014/main" id="{8C5FB3B7-C005-482F-AA9F-256C35368C31}"/>
              </a:ext>
            </a:extLst>
          </p:cNvPr>
          <p:cNvSpPr>
            <a:spLocks noGrp="1"/>
          </p:cNvSpPr>
          <p:nvPr>
            <p:ph type="sldNum" sz="quarter" idx="12"/>
          </p:nvPr>
        </p:nvSpPr>
        <p:spPr>
          <a:xfrm>
            <a:off x="10332720" y="6356350"/>
            <a:ext cx="1021080" cy="365125"/>
          </a:xfrm>
          <a:prstGeom prst="rect">
            <a:avLst/>
          </a:prstGeom>
        </p:spPr>
        <p:txBody>
          <a:bodyPr/>
          <a:lstStyle>
            <a:lvl1pPr algn="r">
              <a:defRPr lang="cs-CZ" sz="1100" kern="1200" smtClean="0">
                <a:solidFill>
                  <a:srgbClr val="0083A5"/>
                </a:solidFill>
                <a:latin typeface="Arial" panose="020B0604020202020204" pitchFamily="34" charset="0"/>
                <a:ea typeface="+mn-ea"/>
                <a:cs typeface="Arial" panose="020B0604020202020204" pitchFamily="34" charset="0"/>
              </a:defRPr>
            </a:lvl1pPr>
          </a:lstStyle>
          <a:p>
            <a:fld id="{78E236E8-9460-46F5-B13F-2FEC233B9BD3}" type="slidenum">
              <a:rPr lang="cs-CZ" smtClean="0"/>
              <a:pPr/>
              <a:t>‹#›</a:t>
            </a:fld>
            <a:endParaRPr lang="cs-CZ" dirty="0"/>
          </a:p>
        </p:txBody>
      </p:sp>
    </p:spTree>
    <p:extLst>
      <p:ext uri="{BB962C8B-B14F-4D97-AF65-F5344CB8AC3E}">
        <p14:creationId xmlns:p14="http://schemas.microsoft.com/office/powerpoint/2010/main" val="190052691"/>
      </p:ext>
    </p:extLst>
  </p:cSld>
  <p:clrMapOvr>
    <a:masterClrMapping/>
  </p:clrMapOvr>
  <p:extLst>
    <p:ext uri="{DCECCB84-F9BA-43D5-87BE-67443E8EF086}">
      <p15:sldGuideLst xmlns:p15="http://schemas.microsoft.com/office/powerpoint/2012/main">
        <p15:guide id="1" orient="horz" pos="3906" userDrawn="1">
          <p15:clr>
            <a:srgbClr val="FBAE40"/>
          </p15:clr>
        </p15:guide>
        <p15:guide id="2" pos="64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ránka s grafem">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4047EFDA-E671-4BA3-93E9-D190B3091AB2}"/>
              </a:ext>
            </a:extLst>
          </p:cNvPr>
          <p:cNvSpPr>
            <a:spLocks noGrp="1"/>
          </p:cNvSpPr>
          <p:nvPr>
            <p:ph type="ftr" sz="quarter" idx="11"/>
          </p:nvPr>
        </p:nvSpPr>
        <p:spPr>
          <a:xfrm>
            <a:off x="914400" y="6356350"/>
            <a:ext cx="9174480" cy="365125"/>
          </a:xfrm>
          <a:prstGeom prst="rect">
            <a:avLst/>
          </a:prstGeom>
        </p:spPr>
        <p:txBody>
          <a:bodyPr/>
          <a:lstStyle>
            <a:lvl1pPr>
              <a:defRPr sz="1100">
                <a:solidFill>
                  <a:srgbClr val="0083A5"/>
                </a:solidFill>
                <a:latin typeface="Arial" panose="020B0604020202020204" pitchFamily="34" charset="0"/>
                <a:cs typeface="Arial" panose="020B0604020202020204" pitchFamily="34" charset="0"/>
              </a:defRPr>
            </a:lvl1pPr>
          </a:lstStyle>
          <a:p>
            <a:pPr algn="l"/>
            <a:r>
              <a:rPr lang="pl-PL" dirty="0"/>
              <a:t>Autor prezentace, Název oddělení, Datum prezentace</a:t>
            </a:r>
            <a:endParaRPr lang="cs-CZ" dirty="0"/>
          </a:p>
        </p:txBody>
      </p:sp>
      <p:sp>
        <p:nvSpPr>
          <p:cNvPr id="4" name="Zástupný symbol pro číslo snímku 3">
            <a:extLst>
              <a:ext uri="{FF2B5EF4-FFF2-40B4-BE49-F238E27FC236}">
                <a16:creationId xmlns:a16="http://schemas.microsoft.com/office/drawing/2014/main" id="{D524706A-CA94-4CB0-9111-E413A72C8389}"/>
              </a:ext>
            </a:extLst>
          </p:cNvPr>
          <p:cNvSpPr>
            <a:spLocks noGrp="1"/>
          </p:cNvSpPr>
          <p:nvPr>
            <p:ph type="sldNum" sz="quarter" idx="12"/>
          </p:nvPr>
        </p:nvSpPr>
        <p:spPr>
          <a:xfrm>
            <a:off x="10332720" y="6356350"/>
            <a:ext cx="1021080" cy="365125"/>
          </a:xfrm>
          <a:prstGeom prst="rect">
            <a:avLst/>
          </a:prstGeom>
        </p:spPr>
        <p:txBody>
          <a:bodyPr/>
          <a:lstStyle>
            <a:lvl1pPr algn="r">
              <a:defRPr lang="cs-CZ" sz="1100" kern="1200" smtClean="0">
                <a:solidFill>
                  <a:srgbClr val="0083A5"/>
                </a:solidFill>
                <a:latin typeface="Arial" panose="020B0604020202020204" pitchFamily="34" charset="0"/>
                <a:ea typeface="+mn-ea"/>
                <a:cs typeface="Arial" panose="020B0604020202020204" pitchFamily="34" charset="0"/>
              </a:defRPr>
            </a:lvl1pPr>
          </a:lstStyle>
          <a:p>
            <a:fld id="{78E236E8-9460-46F5-B13F-2FEC233B9BD3}" type="slidenum">
              <a:rPr lang="cs-CZ" smtClean="0"/>
              <a:pPr/>
              <a:t>‹#›</a:t>
            </a:fld>
            <a:endParaRPr lang="cs-CZ" dirty="0"/>
          </a:p>
        </p:txBody>
      </p:sp>
      <p:sp>
        <p:nvSpPr>
          <p:cNvPr id="7" name="Zástupný text 6">
            <a:extLst>
              <a:ext uri="{FF2B5EF4-FFF2-40B4-BE49-F238E27FC236}">
                <a16:creationId xmlns:a16="http://schemas.microsoft.com/office/drawing/2014/main" id="{EBCD251A-B672-4465-9AF4-F05E681DF607}"/>
              </a:ext>
            </a:extLst>
          </p:cNvPr>
          <p:cNvSpPr>
            <a:spLocks noGrp="1"/>
          </p:cNvSpPr>
          <p:nvPr>
            <p:ph type="body" sz="quarter" idx="16" hasCustomPrompt="1"/>
          </p:nvPr>
        </p:nvSpPr>
        <p:spPr>
          <a:xfrm>
            <a:off x="8296656" y="1630636"/>
            <a:ext cx="2980944" cy="4459268"/>
          </a:xfrm>
          <a:prstGeom prst="rect">
            <a:avLst/>
          </a:prstGeom>
        </p:spPr>
        <p:txBody>
          <a:bodyPr anchor="b"/>
          <a:lstStyle>
            <a:lvl1pPr marL="0" indent="0" algn="l" defTabSz="914400" rtl="0" eaLnBrk="1" latinLnBrk="0" hangingPunct="1">
              <a:buNone/>
              <a:defRPr lang="cs-CZ" sz="1100" kern="1200" dirty="0">
                <a:solidFill>
                  <a:srgbClr val="0083A5"/>
                </a:solidFill>
                <a:latin typeface="Arial" panose="020B0604020202020204" pitchFamily="34" charset="0"/>
                <a:ea typeface="+mn-ea"/>
                <a:cs typeface="Arial" panose="020B0604020202020204" pitchFamily="34" charset="0"/>
              </a:defRPr>
            </a:lvl1pPr>
          </a:lstStyle>
          <a:p>
            <a:pPr lvl="0"/>
            <a:r>
              <a:rPr lang="cs-CZ" dirty="0"/>
              <a:t>Zde vložte popis grafu</a:t>
            </a:r>
          </a:p>
        </p:txBody>
      </p:sp>
      <p:sp>
        <p:nvSpPr>
          <p:cNvPr id="8" name="Zástupný objekt grafu 5">
            <a:extLst>
              <a:ext uri="{FF2B5EF4-FFF2-40B4-BE49-F238E27FC236}">
                <a16:creationId xmlns:a16="http://schemas.microsoft.com/office/drawing/2014/main" id="{A3E29D04-8F53-4434-9466-803E0C8DE20A}"/>
              </a:ext>
            </a:extLst>
          </p:cNvPr>
          <p:cNvSpPr>
            <a:spLocks noGrp="1"/>
          </p:cNvSpPr>
          <p:nvPr>
            <p:ph type="chart" sz="quarter" idx="17" hasCustomPrompt="1"/>
          </p:nvPr>
        </p:nvSpPr>
        <p:spPr>
          <a:xfrm>
            <a:off x="1019175" y="1630363"/>
            <a:ext cx="7226300" cy="4373562"/>
          </a:xfrm>
          <a:prstGeom prst="rect">
            <a:avLst/>
          </a:prstGeom>
        </p:spPr>
        <p:txBody>
          <a:bodyPr/>
          <a:lstStyle>
            <a:lvl1pPr marL="0" indent="0">
              <a:buNone/>
              <a:defRPr sz="2400">
                <a:latin typeface="Arial" panose="020B0604020202020204" pitchFamily="34" charset="0"/>
                <a:cs typeface="Arial" panose="020B0604020202020204" pitchFamily="34" charset="0"/>
              </a:defRPr>
            </a:lvl1pPr>
          </a:lstStyle>
          <a:p>
            <a:r>
              <a:rPr lang="cs-CZ" dirty="0"/>
              <a:t>Zde vložte graf</a:t>
            </a:r>
          </a:p>
        </p:txBody>
      </p:sp>
    </p:spTree>
    <p:extLst>
      <p:ext uri="{BB962C8B-B14F-4D97-AF65-F5344CB8AC3E}">
        <p14:creationId xmlns:p14="http://schemas.microsoft.com/office/powerpoint/2010/main" val="1440640721"/>
      </p:ext>
    </p:extLst>
  </p:cSld>
  <p:clrMapOvr>
    <a:masterClrMapping/>
  </p:clrMapOvr>
  <p:extLst>
    <p:ext uri="{DCECCB84-F9BA-43D5-87BE-67443E8EF086}">
      <p15:sldGuideLst xmlns:p15="http://schemas.microsoft.com/office/powerpoint/2012/main">
        <p15:guide id="1" orient="horz" pos="3906" userDrawn="1">
          <p15:clr>
            <a:srgbClr val="FBAE40"/>
          </p15:clr>
        </p15:guide>
        <p15:guide id="2" pos="64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4047EFDA-E671-4BA3-93E9-D190B3091AB2}"/>
              </a:ext>
            </a:extLst>
          </p:cNvPr>
          <p:cNvSpPr>
            <a:spLocks noGrp="1"/>
          </p:cNvSpPr>
          <p:nvPr>
            <p:ph type="ftr" sz="quarter" idx="11"/>
          </p:nvPr>
        </p:nvSpPr>
        <p:spPr>
          <a:xfrm>
            <a:off x="914400" y="6356350"/>
            <a:ext cx="9174480" cy="365125"/>
          </a:xfrm>
          <a:prstGeom prst="rect">
            <a:avLst/>
          </a:prstGeom>
        </p:spPr>
        <p:txBody>
          <a:bodyPr/>
          <a:lstStyle>
            <a:lvl1pPr>
              <a:defRPr sz="1100">
                <a:solidFill>
                  <a:srgbClr val="0083A5"/>
                </a:solidFill>
                <a:latin typeface="Arial" panose="020B0604020202020204" pitchFamily="34" charset="0"/>
                <a:cs typeface="Arial" panose="020B0604020202020204" pitchFamily="34" charset="0"/>
              </a:defRPr>
            </a:lvl1pPr>
          </a:lstStyle>
          <a:p>
            <a:pPr algn="l"/>
            <a:r>
              <a:rPr lang="pl-PL" dirty="0"/>
              <a:t>Autor prezentace, Název oddělení, Datum prezentace</a:t>
            </a:r>
            <a:endParaRPr lang="cs-CZ" dirty="0"/>
          </a:p>
        </p:txBody>
      </p:sp>
      <p:sp>
        <p:nvSpPr>
          <p:cNvPr id="4" name="Zástupný symbol pro číslo snímku 3">
            <a:extLst>
              <a:ext uri="{FF2B5EF4-FFF2-40B4-BE49-F238E27FC236}">
                <a16:creationId xmlns:a16="http://schemas.microsoft.com/office/drawing/2014/main" id="{D524706A-CA94-4CB0-9111-E413A72C8389}"/>
              </a:ext>
            </a:extLst>
          </p:cNvPr>
          <p:cNvSpPr>
            <a:spLocks noGrp="1"/>
          </p:cNvSpPr>
          <p:nvPr>
            <p:ph type="sldNum" sz="quarter" idx="12"/>
          </p:nvPr>
        </p:nvSpPr>
        <p:spPr>
          <a:xfrm>
            <a:off x="10332720" y="6356350"/>
            <a:ext cx="1021080" cy="365125"/>
          </a:xfrm>
          <a:prstGeom prst="rect">
            <a:avLst/>
          </a:prstGeom>
        </p:spPr>
        <p:txBody>
          <a:bodyPr/>
          <a:lstStyle>
            <a:lvl1pPr algn="r">
              <a:defRPr lang="cs-CZ" sz="1100" kern="1200" smtClean="0">
                <a:solidFill>
                  <a:srgbClr val="0083A5"/>
                </a:solidFill>
                <a:latin typeface="Arial" panose="020B0604020202020204" pitchFamily="34" charset="0"/>
                <a:ea typeface="+mn-ea"/>
                <a:cs typeface="Arial" panose="020B0604020202020204" pitchFamily="34" charset="0"/>
              </a:defRPr>
            </a:lvl1pPr>
          </a:lstStyle>
          <a:p>
            <a:fld id="{78E236E8-9460-46F5-B13F-2FEC233B9BD3}" type="slidenum">
              <a:rPr lang="cs-CZ" smtClean="0"/>
              <a:pPr/>
              <a:t>‹#›</a:t>
            </a:fld>
            <a:endParaRPr lang="cs-CZ" dirty="0"/>
          </a:p>
        </p:txBody>
      </p:sp>
    </p:spTree>
    <p:extLst>
      <p:ext uri="{BB962C8B-B14F-4D97-AF65-F5344CB8AC3E}">
        <p14:creationId xmlns:p14="http://schemas.microsoft.com/office/powerpoint/2010/main" val="1799861475"/>
      </p:ext>
    </p:extLst>
  </p:cSld>
  <p:clrMapOvr>
    <a:masterClrMapping/>
  </p:clrMapOvr>
  <p:extLst>
    <p:ext uri="{DCECCB84-F9BA-43D5-87BE-67443E8EF086}">
      <p15:sldGuideLst xmlns:p15="http://schemas.microsoft.com/office/powerpoint/2012/main">
        <p15:guide id="1" orient="horz" pos="3906" userDrawn="1">
          <p15:clr>
            <a:srgbClr val="FBAE40"/>
          </p15:clr>
        </p15:guide>
        <p15:guide id="2" pos="64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ontakty">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4047EFDA-E671-4BA3-93E9-D190B3091AB2}"/>
              </a:ext>
            </a:extLst>
          </p:cNvPr>
          <p:cNvSpPr>
            <a:spLocks noGrp="1"/>
          </p:cNvSpPr>
          <p:nvPr>
            <p:ph type="ftr" sz="quarter" idx="11"/>
          </p:nvPr>
        </p:nvSpPr>
        <p:spPr>
          <a:xfrm>
            <a:off x="914400" y="6356350"/>
            <a:ext cx="9174480" cy="365125"/>
          </a:xfrm>
          <a:prstGeom prst="rect">
            <a:avLst/>
          </a:prstGeom>
        </p:spPr>
        <p:txBody>
          <a:bodyPr/>
          <a:lstStyle>
            <a:lvl1pPr>
              <a:defRPr sz="1100">
                <a:solidFill>
                  <a:srgbClr val="0083A5"/>
                </a:solidFill>
                <a:latin typeface="Arial" panose="020B0604020202020204" pitchFamily="34" charset="0"/>
                <a:cs typeface="Arial" panose="020B0604020202020204" pitchFamily="34" charset="0"/>
              </a:defRPr>
            </a:lvl1pPr>
          </a:lstStyle>
          <a:p>
            <a:pPr algn="l"/>
            <a:r>
              <a:rPr lang="pl-PL" dirty="0"/>
              <a:t>Autor prezentace, Název oddělení, Datum prezentace</a:t>
            </a:r>
            <a:endParaRPr lang="cs-CZ" dirty="0"/>
          </a:p>
        </p:txBody>
      </p:sp>
      <p:sp>
        <p:nvSpPr>
          <p:cNvPr id="4" name="Zástupný symbol pro číslo snímku 3">
            <a:extLst>
              <a:ext uri="{FF2B5EF4-FFF2-40B4-BE49-F238E27FC236}">
                <a16:creationId xmlns:a16="http://schemas.microsoft.com/office/drawing/2014/main" id="{D524706A-CA94-4CB0-9111-E413A72C8389}"/>
              </a:ext>
            </a:extLst>
          </p:cNvPr>
          <p:cNvSpPr>
            <a:spLocks noGrp="1"/>
          </p:cNvSpPr>
          <p:nvPr>
            <p:ph type="sldNum" sz="quarter" idx="12"/>
          </p:nvPr>
        </p:nvSpPr>
        <p:spPr>
          <a:xfrm>
            <a:off x="10332720" y="6356350"/>
            <a:ext cx="1021080" cy="365125"/>
          </a:xfrm>
          <a:prstGeom prst="rect">
            <a:avLst/>
          </a:prstGeom>
        </p:spPr>
        <p:txBody>
          <a:bodyPr/>
          <a:lstStyle>
            <a:lvl1pPr algn="r">
              <a:defRPr lang="cs-CZ" sz="1100" kern="1200" smtClean="0">
                <a:solidFill>
                  <a:srgbClr val="0083A5"/>
                </a:solidFill>
                <a:latin typeface="Arial" panose="020B0604020202020204" pitchFamily="34" charset="0"/>
                <a:ea typeface="+mn-ea"/>
                <a:cs typeface="Arial" panose="020B0604020202020204" pitchFamily="34" charset="0"/>
              </a:defRPr>
            </a:lvl1pPr>
          </a:lstStyle>
          <a:p>
            <a:fld id="{78E236E8-9460-46F5-B13F-2FEC233B9BD3}" type="slidenum">
              <a:rPr lang="cs-CZ" smtClean="0"/>
              <a:pPr/>
              <a:t>‹#›</a:t>
            </a:fld>
            <a:endParaRPr lang="cs-CZ" dirty="0"/>
          </a:p>
        </p:txBody>
      </p:sp>
      <p:sp>
        <p:nvSpPr>
          <p:cNvPr id="11" name="Zástupný text 9">
            <a:extLst>
              <a:ext uri="{FF2B5EF4-FFF2-40B4-BE49-F238E27FC236}">
                <a16:creationId xmlns:a16="http://schemas.microsoft.com/office/drawing/2014/main" id="{C5752FFB-79CD-4E8A-B00D-1A49A6C10F5D}"/>
              </a:ext>
            </a:extLst>
          </p:cNvPr>
          <p:cNvSpPr>
            <a:spLocks noGrp="1"/>
          </p:cNvSpPr>
          <p:nvPr>
            <p:ph type="body" sz="quarter" idx="14" hasCustomPrompt="1"/>
          </p:nvPr>
        </p:nvSpPr>
        <p:spPr>
          <a:xfrm>
            <a:off x="866776" y="2980017"/>
            <a:ext cx="10487024" cy="533400"/>
          </a:xfrm>
          <a:prstGeom prst="rect">
            <a:avLst/>
          </a:prstGeom>
        </p:spPr>
        <p:txBody>
          <a:bodyPr/>
          <a:lstStyle>
            <a:lvl1pPr marL="0" indent="0">
              <a:buNone/>
              <a:defRPr kumimoji="0" lang="cs-CZ" sz="3400" b="1" i="0" u="none" strike="noStrike" kern="1200" cap="none" spc="0" normalizeH="0" baseline="0" dirty="0">
                <a:ln>
                  <a:noFill/>
                </a:ln>
                <a:solidFill>
                  <a:srgbClr val="0083A5"/>
                </a:solidFill>
                <a:effectLst/>
                <a:uLnTx/>
                <a:uFillTx/>
                <a:latin typeface="Arial" panose="020B0604020202020204" pitchFamily="34" charset="0"/>
                <a:ea typeface="+mj-ea"/>
                <a:cs typeface="Arial" panose="020B0604020202020204" pitchFamily="34" charset="0"/>
              </a:defRPr>
            </a:lvl1pPr>
            <a:lvl2pPr>
              <a:defRPr/>
            </a:lvl2pPr>
            <a:lvl3pPr>
              <a:defRPr/>
            </a:lvl3pPr>
            <a:lvl4pPr>
              <a:defRPr/>
            </a:lvl4pPr>
            <a:lvl5pPr>
              <a:defRPr/>
            </a:lvl5pPr>
          </a:lstStyle>
          <a:p>
            <a:pPr marL="228600" marR="0" lvl="0" indent="-228600" algn="l" defTabSz="1216015" rtl="0" eaLnBrk="1" fontAlgn="auto" latinLnBrk="0" hangingPunct="1">
              <a:lnSpc>
                <a:spcPct val="100000"/>
              </a:lnSpc>
              <a:spcBef>
                <a:spcPct val="0"/>
              </a:spcBef>
              <a:spcAft>
                <a:spcPts val="0"/>
              </a:spcAft>
              <a:buClrTx/>
              <a:buSzTx/>
              <a:tabLst/>
              <a:defRPr/>
            </a:pPr>
            <a:r>
              <a:rPr lang="cs-CZ" dirty="0"/>
              <a:t>Kontakty</a:t>
            </a:r>
          </a:p>
        </p:txBody>
      </p:sp>
      <p:sp>
        <p:nvSpPr>
          <p:cNvPr id="5" name="Zástupný text 4">
            <a:extLst>
              <a:ext uri="{FF2B5EF4-FFF2-40B4-BE49-F238E27FC236}">
                <a16:creationId xmlns:a16="http://schemas.microsoft.com/office/drawing/2014/main" id="{F4C50B96-E79C-4F2B-97D7-899EFDDD5877}"/>
              </a:ext>
            </a:extLst>
          </p:cNvPr>
          <p:cNvSpPr>
            <a:spLocks noGrp="1"/>
          </p:cNvSpPr>
          <p:nvPr>
            <p:ph type="body" sz="quarter" idx="15" hasCustomPrompt="1"/>
          </p:nvPr>
        </p:nvSpPr>
        <p:spPr>
          <a:xfrm>
            <a:off x="914400" y="3833813"/>
            <a:ext cx="4991100" cy="2246948"/>
          </a:xfrm>
          <a:prstGeom prst="rect">
            <a:avLst/>
          </a:prstGeom>
        </p:spPr>
        <p:txBody>
          <a:bodyPr/>
          <a:lstStyle>
            <a:lvl1pPr marL="0" indent="0">
              <a:lnSpc>
                <a:spcPts val="3000"/>
              </a:lnSpc>
              <a:spcBef>
                <a:spcPts val="0"/>
              </a:spcBef>
              <a:buNone/>
              <a:defRPr sz="2400">
                <a:solidFill>
                  <a:srgbClr val="333333"/>
                </a:solidFill>
                <a:latin typeface="Arial" panose="020B0604020202020204" pitchFamily="34" charset="0"/>
                <a:cs typeface="Arial" panose="020B0604020202020204" pitchFamily="34" charset="0"/>
              </a:defRPr>
            </a:lvl1pPr>
            <a:lvl2pPr marL="457200" indent="0">
              <a:buNone/>
              <a:defRPr sz="1800">
                <a:solidFill>
                  <a:srgbClr val="333333"/>
                </a:solidFill>
                <a:latin typeface="Arial" panose="020B0604020202020204" pitchFamily="34" charset="0"/>
                <a:cs typeface="Arial" panose="020B0604020202020204" pitchFamily="34" charset="0"/>
              </a:defRPr>
            </a:lvl2pPr>
            <a:lvl3pPr marL="914400" indent="0">
              <a:buNone/>
              <a:defRPr sz="1800">
                <a:solidFill>
                  <a:srgbClr val="333333"/>
                </a:solidFill>
                <a:latin typeface="Arial" panose="020B0604020202020204" pitchFamily="34" charset="0"/>
                <a:cs typeface="Arial" panose="020B0604020202020204" pitchFamily="34" charset="0"/>
              </a:defRPr>
            </a:lvl3pPr>
            <a:lvl4pPr marL="1371600" indent="0">
              <a:buNone/>
              <a:defRPr sz="1800">
                <a:solidFill>
                  <a:srgbClr val="333333"/>
                </a:solidFill>
                <a:latin typeface="Arial" panose="020B0604020202020204" pitchFamily="34" charset="0"/>
                <a:cs typeface="Arial" panose="020B0604020202020204" pitchFamily="34" charset="0"/>
              </a:defRPr>
            </a:lvl4pPr>
            <a:lvl5pPr marL="1828800" indent="0">
              <a:buNone/>
              <a:defRPr sz="1800">
                <a:solidFill>
                  <a:srgbClr val="333333"/>
                </a:solidFill>
                <a:latin typeface="Arial" panose="020B0604020202020204" pitchFamily="34" charset="0"/>
                <a:cs typeface="Arial" panose="020B0604020202020204" pitchFamily="34" charset="0"/>
              </a:defRPr>
            </a:lvl5pPr>
          </a:lstStyle>
          <a:p>
            <a:pPr lvl="0"/>
            <a:r>
              <a:rPr lang="cs-CZ" dirty="0"/>
              <a:t>Vložit kontakty</a:t>
            </a:r>
          </a:p>
        </p:txBody>
      </p:sp>
      <p:sp>
        <p:nvSpPr>
          <p:cNvPr id="9" name="Zástupný text 4">
            <a:extLst>
              <a:ext uri="{FF2B5EF4-FFF2-40B4-BE49-F238E27FC236}">
                <a16:creationId xmlns:a16="http://schemas.microsoft.com/office/drawing/2014/main" id="{B5F74071-158E-466A-853E-3191345541C7}"/>
              </a:ext>
            </a:extLst>
          </p:cNvPr>
          <p:cNvSpPr>
            <a:spLocks noGrp="1"/>
          </p:cNvSpPr>
          <p:nvPr>
            <p:ph type="body" sz="quarter" idx="16" hasCustomPrompt="1"/>
          </p:nvPr>
        </p:nvSpPr>
        <p:spPr>
          <a:xfrm>
            <a:off x="6362700" y="3833813"/>
            <a:ext cx="4991100" cy="2246948"/>
          </a:xfrm>
          <a:prstGeom prst="rect">
            <a:avLst/>
          </a:prstGeom>
        </p:spPr>
        <p:txBody>
          <a:bodyPr/>
          <a:lstStyle>
            <a:lvl1pPr marL="0" indent="0">
              <a:lnSpc>
                <a:spcPts val="3000"/>
              </a:lnSpc>
              <a:spcBef>
                <a:spcPts val="0"/>
              </a:spcBef>
              <a:buNone/>
              <a:defRPr sz="2400">
                <a:solidFill>
                  <a:srgbClr val="333333"/>
                </a:solidFill>
                <a:latin typeface="Arial" panose="020B0604020202020204" pitchFamily="34" charset="0"/>
                <a:cs typeface="Arial" panose="020B0604020202020204" pitchFamily="34" charset="0"/>
              </a:defRPr>
            </a:lvl1pPr>
            <a:lvl2pPr marL="457200" indent="0">
              <a:buNone/>
              <a:defRPr sz="1800">
                <a:solidFill>
                  <a:srgbClr val="333333"/>
                </a:solidFill>
                <a:latin typeface="Arial" panose="020B0604020202020204" pitchFamily="34" charset="0"/>
                <a:cs typeface="Arial" panose="020B0604020202020204" pitchFamily="34" charset="0"/>
              </a:defRPr>
            </a:lvl2pPr>
            <a:lvl3pPr marL="914400" indent="0">
              <a:buNone/>
              <a:defRPr sz="1800">
                <a:solidFill>
                  <a:srgbClr val="333333"/>
                </a:solidFill>
                <a:latin typeface="Arial" panose="020B0604020202020204" pitchFamily="34" charset="0"/>
                <a:cs typeface="Arial" panose="020B0604020202020204" pitchFamily="34" charset="0"/>
              </a:defRPr>
            </a:lvl3pPr>
            <a:lvl4pPr marL="1371600" indent="0">
              <a:buNone/>
              <a:defRPr sz="1800">
                <a:solidFill>
                  <a:srgbClr val="333333"/>
                </a:solidFill>
                <a:latin typeface="Arial" panose="020B0604020202020204" pitchFamily="34" charset="0"/>
                <a:cs typeface="Arial" panose="020B0604020202020204" pitchFamily="34" charset="0"/>
              </a:defRPr>
            </a:lvl4pPr>
            <a:lvl5pPr marL="1828800" indent="0">
              <a:buNone/>
              <a:defRPr sz="1800">
                <a:solidFill>
                  <a:srgbClr val="333333"/>
                </a:solidFill>
                <a:latin typeface="Arial" panose="020B0604020202020204" pitchFamily="34" charset="0"/>
                <a:cs typeface="Arial" panose="020B0604020202020204" pitchFamily="34" charset="0"/>
              </a:defRPr>
            </a:lvl5pPr>
          </a:lstStyle>
          <a:p>
            <a:pPr lvl="0"/>
            <a:r>
              <a:rPr lang="cs-CZ" dirty="0"/>
              <a:t>Vložit kontakty</a:t>
            </a:r>
          </a:p>
        </p:txBody>
      </p:sp>
    </p:spTree>
    <p:extLst>
      <p:ext uri="{BB962C8B-B14F-4D97-AF65-F5344CB8AC3E}">
        <p14:creationId xmlns:p14="http://schemas.microsoft.com/office/powerpoint/2010/main" val="751959493"/>
      </p:ext>
    </p:extLst>
  </p:cSld>
  <p:clrMapOvr>
    <a:masterClrMapping/>
  </p:clrMapOvr>
  <p:extLst>
    <p:ext uri="{DCECCB84-F9BA-43D5-87BE-67443E8EF086}">
      <p15:sldGuideLst xmlns:p15="http://schemas.microsoft.com/office/powerpoint/2012/main">
        <p15:guide id="1" orient="horz" pos="3906" userDrawn="1">
          <p15:clr>
            <a:srgbClr val="FBAE40"/>
          </p15:clr>
        </p15:guide>
        <p15:guide id="2" pos="64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ávěr (var. 1)">
    <p:spTree>
      <p:nvGrpSpPr>
        <p:cNvPr id="1" name=""/>
        <p:cNvGrpSpPr/>
        <p:nvPr/>
      </p:nvGrpSpPr>
      <p:grpSpPr>
        <a:xfrm>
          <a:off x="0" y="0"/>
          <a:ext cx="0" cy="0"/>
          <a:chOff x="0" y="0"/>
          <a:chExt cx="0" cy="0"/>
        </a:xfrm>
      </p:grpSpPr>
      <p:sp>
        <p:nvSpPr>
          <p:cNvPr id="7" name="Zástupný text 3">
            <a:extLst>
              <a:ext uri="{FF2B5EF4-FFF2-40B4-BE49-F238E27FC236}">
                <a16:creationId xmlns:a16="http://schemas.microsoft.com/office/drawing/2014/main" id="{B8F17F75-A778-4671-B7B2-F6FAFCAA5D5F}"/>
              </a:ext>
            </a:extLst>
          </p:cNvPr>
          <p:cNvSpPr>
            <a:spLocks noGrp="1"/>
          </p:cNvSpPr>
          <p:nvPr>
            <p:ph type="body" sz="quarter" idx="14" hasCustomPrompt="1"/>
          </p:nvPr>
        </p:nvSpPr>
        <p:spPr>
          <a:xfrm>
            <a:off x="1018872" y="2533113"/>
            <a:ext cx="10107613" cy="1306513"/>
          </a:xfrm>
          <a:prstGeom prst="rect">
            <a:avLst/>
          </a:prstGeom>
        </p:spPr>
        <p:txBody>
          <a:bodyPr/>
          <a:lstStyle>
            <a:lvl1pPr marL="0" indent="0" algn="ctr">
              <a:lnSpc>
                <a:spcPct val="100000"/>
              </a:lnSpc>
              <a:buNone/>
              <a:defRPr sz="3600" b="1">
                <a:solidFill>
                  <a:srgbClr val="0083A5"/>
                </a:solidFill>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cs-CZ" dirty="0"/>
              <a:t>Rozloučení. </a:t>
            </a:r>
            <a:br>
              <a:rPr lang="cs-CZ" dirty="0"/>
            </a:br>
            <a:r>
              <a:rPr lang="cs-CZ" dirty="0"/>
              <a:t>Poděkování.</a:t>
            </a:r>
          </a:p>
        </p:txBody>
      </p:sp>
      <p:sp>
        <p:nvSpPr>
          <p:cNvPr id="4" name="Zástupný symbol pro zápatí 2">
            <a:extLst>
              <a:ext uri="{FF2B5EF4-FFF2-40B4-BE49-F238E27FC236}">
                <a16:creationId xmlns:a16="http://schemas.microsoft.com/office/drawing/2014/main" id="{11AC1D3D-D7C6-4196-BC21-3CD2F1D09ADD}"/>
              </a:ext>
            </a:extLst>
          </p:cNvPr>
          <p:cNvSpPr>
            <a:spLocks noGrp="1"/>
          </p:cNvSpPr>
          <p:nvPr>
            <p:ph type="ftr" sz="quarter" idx="11"/>
          </p:nvPr>
        </p:nvSpPr>
        <p:spPr>
          <a:xfrm>
            <a:off x="914400" y="6356350"/>
            <a:ext cx="9174480" cy="365125"/>
          </a:xfrm>
          <a:prstGeom prst="rect">
            <a:avLst/>
          </a:prstGeom>
        </p:spPr>
        <p:txBody>
          <a:bodyPr/>
          <a:lstStyle>
            <a:lvl1pPr>
              <a:defRPr sz="1100">
                <a:solidFill>
                  <a:srgbClr val="0083A5"/>
                </a:solidFill>
                <a:latin typeface="Arial" panose="020B0604020202020204" pitchFamily="34" charset="0"/>
                <a:cs typeface="Arial" panose="020B0604020202020204" pitchFamily="34" charset="0"/>
              </a:defRPr>
            </a:lvl1pPr>
          </a:lstStyle>
          <a:p>
            <a:pPr algn="l"/>
            <a:r>
              <a:rPr lang="pl-PL" dirty="0"/>
              <a:t>Autor prezentace, Název oddělení, Datum prezentace (zde zápatí zarovnat na střed a vymazat číslo strany)</a:t>
            </a:r>
            <a:endParaRPr lang="cs-CZ" dirty="0"/>
          </a:p>
        </p:txBody>
      </p:sp>
      <p:sp>
        <p:nvSpPr>
          <p:cNvPr id="5" name="Zástupný symbol pro číslo snímku 3">
            <a:extLst>
              <a:ext uri="{FF2B5EF4-FFF2-40B4-BE49-F238E27FC236}">
                <a16:creationId xmlns:a16="http://schemas.microsoft.com/office/drawing/2014/main" id="{D1C78EC5-400B-4458-98E0-877DE79DCFB0}"/>
              </a:ext>
            </a:extLst>
          </p:cNvPr>
          <p:cNvSpPr>
            <a:spLocks noGrp="1"/>
          </p:cNvSpPr>
          <p:nvPr>
            <p:ph type="sldNum" sz="quarter" idx="12"/>
          </p:nvPr>
        </p:nvSpPr>
        <p:spPr>
          <a:xfrm>
            <a:off x="10332720" y="6356350"/>
            <a:ext cx="1021080" cy="365125"/>
          </a:xfrm>
          <a:prstGeom prst="rect">
            <a:avLst/>
          </a:prstGeom>
        </p:spPr>
        <p:txBody>
          <a:bodyPr/>
          <a:lstStyle>
            <a:lvl1pPr algn="r">
              <a:defRPr lang="cs-CZ" sz="1100" kern="1200" smtClean="0">
                <a:solidFill>
                  <a:srgbClr val="0083A5"/>
                </a:solidFill>
                <a:latin typeface="Arial" panose="020B0604020202020204" pitchFamily="34" charset="0"/>
                <a:ea typeface="+mn-ea"/>
                <a:cs typeface="Arial" panose="020B0604020202020204" pitchFamily="34" charset="0"/>
              </a:defRPr>
            </a:lvl1pPr>
          </a:lstStyle>
          <a:p>
            <a:fld id="{78E236E8-9460-46F5-B13F-2FEC233B9BD3}" type="slidenum">
              <a:rPr lang="cs-CZ" smtClean="0"/>
              <a:pPr/>
              <a:t>‹#›</a:t>
            </a:fld>
            <a:endParaRPr lang="cs-CZ" dirty="0"/>
          </a:p>
        </p:txBody>
      </p:sp>
    </p:spTree>
    <p:extLst>
      <p:ext uri="{BB962C8B-B14F-4D97-AF65-F5344CB8AC3E}">
        <p14:creationId xmlns:p14="http://schemas.microsoft.com/office/powerpoint/2010/main" val="199699747"/>
      </p:ext>
    </p:extLst>
  </p:cSld>
  <p:clrMapOvr>
    <a:masterClrMapping/>
  </p:clrMapOvr>
  <p:extLst>
    <p:ext uri="{DCECCB84-F9BA-43D5-87BE-67443E8EF086}">
      <p15:sldGuideLst xmlns:p15="http://schemas.microsoft.com/office/powerpoint/2012/main">
        <p15:guide id="1" orient="horz" pos="3906" userDrawn="1">
          <p15:clr>
            <a:srgbClr val="FBAE40"/>
          </p15:clr>
        </p15:guide>
        <p15:guide id="2" pos="64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ávěr (va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Zástupný text 3">
            <a:extLst>
              <a:ext uri="{FF2B5EF4-FFF2-40B4-BE49-F238E27FC236}">
                <a16:creationId xmlns:a16="http://schemas.microsoft.com/office/drawing/2014/main" id="{B8F17F75-A778-4671-B7B2-F6FAFCAA5D5F}"/>
              </a:ext>
            </a:extLst>
          </p:cNvPr>
          <p:cNvSpPr>
            <a:spLocks noGrp="1"/>
          </p:cNvSpPr>
          <p:nvPr>
            <p:ph type="body" sz="quarter" idx="14" hasCustomPrompt="1"/>
          </p:nvPr>
        </p:nvSpPr>
        <p:spPr>
          <a:xfrm>
            <a:off x="1018872" y="2533113"/>
            <a:ext cx="10107613" cy="1306513"/>
          </a:xfrm>
          <a:prstGeom prst="rect">
            <a:avLst/>
          </a:prstGeom>
        </p:spPr>
        <p:txBody>
          <a:bodyPr/>
          <a:lstStyle>
            <a:lvl1pPr marL="0" indent="0" algn="ctr">
              <a:lnSpc>
                <a:spcPct val="100000"/>
              </a:lnSpc>
              <a:buNone/>
              <a:defRPr sz="3600" b="1">
                <a:solidFill>
                  <a:schemeClr val="bg1"/>
                </a:solidFill>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cs-CZ" dirty="0"/>
              <a:t>Rozloučení.</a:t>
            </a:r>
            <a:br>
              <a:rPr lang="cs-CZ" dirty="0"/>
            </a:br>
            <a:r>
              <a:rPr lang="cs-CZ" dirty="0"/>
              <a:t>Poděkování.</a:t>
            </a:r>
          </a:p>
        </p:txBody>
      </p:sp>
      <p:sp>
        <p:nvSpPr>
          <p:cNvPr id="4" name="Zástupný symbol pro zápatí 2">
            <a:extLst>
              <a:ext uri="{FF2B5EF4-FFF2-40B4-BE49-F238E27FC236}">
                <a16:creationId xmlns:a16="http://schemas.microsoft.com/office/drawing/2014/main" id="{0E38C9BE-E39C-461C-9EB4-94D6C4D2A639}"/>
              </a:ext>
            </a:extLst>
          </p:cNvPr>
          <p:cNvSpPr>
            <a:spLocks noGrp="1"/>
          </p:cNvSpPr>
          <p:nvPr>
            <p:ph type="ftr" sz="quarter" idx="11"/>
          </p:nvPr>
        </p:nvSpPr>
        <p:spPr>
          <a:xfrm>
            <a:off x="914400" y="6356350"/>
            <a:ext cx="9174480" cy="365125"/>
          </a:xfrm>
          <a:prstGeom prst="rect">
            <a:avLst/>
          </a:prstGeom>
        </p:spPr>
        <p:txBody>
          <a:bodyPr/>
          <a:lstStyle>
            <a:lvl1pPr>
              <a:defRPr sz="1100">
                <a:solidFill>
                  <a:schemeClr val="bg1"/>
                </a:solidFill>
                <a:latin typeface="Arial" panose="020B0604020202020204" pitchFamily="34" charset="0"/>
                <a:cs typeface="Arial" panose="020B0604020202020204" pitchFamily="34" charset="0"/>
              </a:defRPr>
            </a:lvl1pPr>
          </a:lstStyle>
          <a:p>
            <a:r>
              <a:rPr lang="pl-PL" dirty="0"/>
              <a:t>Autor prezentace, Název oddělení, Datum prezentace (zde zápatí zarovnat na střed a vymazat číslo strany)</a:t>
            </a:r>
            <a:endParaRPr lang="cs-CZ" dirty="0"/>
          </a:p>
        </p:txBody>
      </p:sp>
      <p:sp>
        <p:nvSpPr>
          <p:cNvPr id="5" name="Zástupný symbol pro číslo snímku 3">
            <a:extLst>
              <a:ext uri="{FF2B5EF4-FFF2-40B4-BE49-F238E27FC236}">
                <a16:creationId xmlns:a16="http://schemas.microsoft.com/office/drawing/2014/main" id="{350F2EF4-0C48-4E9C-870D-E6C94E622C3A}"/>
              </a:ext>
            </a:extLst>
          </p:cNvPr>
          <p:cNvSpPr>
            <a:spLocks noGrp="1"/>
          </p:cNvSpPr>
          <p:nvPr>
            <p:ph type="sldNum" sz="quarter" idx="12"/>
          </p:nvPr>
        </p:nvSpPr>
        <p:spPr>
          <a:xfrm>
            <a:off x="10332720" y="6356350"/>
            <a:ext cx="1021080" cy="365125"/>
          </a:xfrm>
          <a:prstGeom prst="rect">
            <a:avLst/>
          </a:prstGeom>
        </p:spPr>
        <p:txBody>
          <a:bodyPr/>
          <a:lstStyle>
            <a:lvl1pPr algn="r">
              <a:defRPr lang="cs-CZ" sz="1100" kern="1200" smtClean="0">
                <a:solidFill>
                  <a:schemeClr val="bg1"/>
                </a:solidFill>
                <a:latin typeface="Arial" panose="020B0604020202020204" pitchFamily="34" charset="0"/>
                <a:ea typeface="+mn-ea"/>
                <a:cs typeface="Arial" panose="020B0604020202020204" pitchFamily="34" charset="0"/>
              </a:defRPr>
            </a:lvl1pPr>
          </a:lstStyle>
          <a:p>
            <a:fld id="{78E236E8-9460-46F5-B13F-2FEC233B9BD3}" type="slidenum">
              <a:rPr lang="cs-CZ" smtClean="0"/>
              <a:pPr/>
              <a:t>‹#›</a:t>
            </a:fld>
            <a:endParaRPr lang="cs-CZ" dirty="0"/>
          </a:p>
        </p:txBody>
      </p:sp>
    </p:spTree>
    <p:extLst>
      <p:ext uri="{BB962C8B-B14F-4D97-AF65-F5344CB8AC3E}">
        <p14:creationId xmlns:p14="http://schemas.microsoft.com/office/powerpoint/2010/main" val="3449521798"/>
      </p:ext>
    </p:extLst>
  </p:cSld>
  <p:clrMapOvr>
    <a:masterClrMapping/>
  </p:clrMapOvr>
  <p:extLst>
    <p:ext uri="{DCECCB84-F9BA-43D5-87BE-67443E8EF086}">
      <p15:sldGuideLst xmlns:p15="http://schemas.microsoft.com/office/powerpoint/2012/main">
        <p15:guide id="1" orient="horz" pos="3906" userDrawn="1">
          <p15:clr>
            <a:srgbClr val="FBAE40"/>
          </p15:clr>
        </p15:guide>
        <p15:guide id="2" pos="64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Rectangle 4">
            <a:extLst>
              <a:ext uri="{FF2B5EF4-FFF2-40B4-BE49-F238E27FC236}">
                <a16:creationId xmlns:a16="http://schemas.microsoft.com/office/drawing/2014/main" id="{5CCC3963-0A89-4C7A-9838-A8617E97F197}"/>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5C75302D-0ED2-4027-AB26-67504C3D6EAC}"/>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a:extLst>
              <a:ext uri="{FF2B5EF4-FFF2-40B4-BE49-F238E27FC236}">
                <a16:creationId xmlns:a16="http://schemas.microsoft.com/office/drawing/2014/main" id="{50D1417A-712D-444D-A384-75F90B139CF2}"/>
              </a:ext>
            </a:extLst>
          </p:cNvPr>
          <p:cNvSpPr>
            <a:spLocks noGrp="1" noChangeArrowheads="1"/>
          </p:cNvSpPr>
          <p:nvPr>
            <p:ph type="sldNum" sz="quarter" idx="12"/>
          </p:nvPr>
        </p:nvSpPr>
        <p:spPr>
          <a:ln/>
        </p:spPr>
        <p:txBody>
          <a:bodyPr/>
          <a:lstStyle>
            <a:lvl1pPr>
              <a:defRPr/>
            </a:lvl1pPr>
          </a:lstStyle>
          <a:p>
            <a:fld id="{B91D6165-0115-4415-85DF-C8CCB76728A1}" type="slidenum">
              <a:rPr lang="cs-CZ" altLang="cs-CZ"/>
              <a:pPr/>
              <a:t>‹#›</a:t>
            </a:fld>
            <a:endParaRPr lang="cs-CZ" altLang="cs-CZ"/>
          </a:p>
        </p:txBody>
      </p:sp>
    </p:spTree>
    <p:extLst>
      <p:ext uri="{BB962C8B-B14F-4D97-AF65-F5344CB8AC3E}">
        <p14:creationId xmlns:p14="http://schemas.microsoft.com/office/powerpoint/2010/main" val="1122574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82890CF3-CBEB-4904-91BE-683722CF6631}"/>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84908B89-0080-4652-BC4E-0A70A8B0B6FC}"/>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a:extLst>
              <a:ext uri="{FF2B5EF4-FFF2-40B4-BE49-F238E27FC236}">
                <a16:creationId xmlns:a16="http://schemas.microsoft.com/office/drawing/2014/main" id="{68360CEF-F6E9-4C61-B078-094BED49C11C}"/>
              </a:ext>
            </a:extLst>
          </p:cNvPr>
          <p:cNvSpPr>
            <a:spLocks noGrp="1" noChangeArrowheads="1"/>
          </p:cNvSpPr>
          <p:nvPr>
            <p:ph type="sldNum" sz="quarter" idx="12"/>
          </p:nvPr>
        </p:nvSpPr>
        <p:spPr>
          <a:ln/>
        </p:spPr>
        <p:txBody>
          <a:bodyPr/>
          <a:lstStyle>
            <a:lvl1pPr>
              <a:defRPr/>
            </a:lvl1pPr>
          </a:lstStyle>
          <a:p>
            <a:fld id="{5297B8DD-A931-4579-AC21-F8751B4C878F}" type="slidenum">
              <a:rPr lang="cs-CZ" altLang="cs-CZ"/>
              <a:pPr/>
              <a:t>‹#›</a:t>
            </a:fld>
            <a:endParaRPr lang="cs-CZ" altLang="cs-CZ"/>
          </a:p>
        </p:txBody>
      </p:sp>
    </p:spTree>
    <p:extLst>
      <p:ext uri="{BB962C8B-B14F-4D97-AF65-F5344CB8AC3E}">
        <p14:creationId xmlns:p14="http://schemas.microsoft.com/office/powerpoint/2010/main" val="2300473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Úvodní stránka (va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Zástupný text 3">
            <a:extLst>
              <a:ext uri="{FF2B5EF4-FFF2-40B4-BE49-F238E27FC236}">
                <a16:creationId xmlns:a16="http://schemas.microsoft.com/office/drawing/2014/main" id="{B8F17F75-A778-4671-B7B2-F6FAFCAA5D5F}"/>
              </a:ext>
            </a:extLst>
          </p:cNvPr>
          <p:cNvSpPr>
            <a:spLocks noGrp="1"/>
          </p:cNvSpPr>
          <p:nvPr>
            <p:ph type="body" sz="quarter" idx="14" hasCustomPrompt="1"/>
          </p:nvPr>
        </p:nvSpPr>
        <p:spPr>
          <a:xfrm>
            <a:off x="1018872" y="2533113"/>
            <a:ext cx="10107613" cy="1306513"/>
          </a:xfrm>
          <a:prstGeom prst="rect">
            <a:avLst/>
          </a:prstGeom>
        </p:spPr>
        <p:txBody>
          <a:bodyPr/>
          <a:lstStyle>
            <a:lvl1pPr marL="0" indent="0" algn="ctr">
              <a:lnSpc>
                <a:spcPct val="100000"/>
              </a:lnSpc>
              <a:buNone/>
              <a:defRPr sz="3600" b="1">
                <a:solidFill>
                  <a:schemeClr val="bg1"/>
                </a:solidFill>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cs-CZ" dirty="0"/>
              <a:t>Přidat název prezentace</a:t>
            </a:r>
            <a:br>
              <a:rPr lang="cs-CZ" dirty="0"/>
            </a:br>
            <a:r>
              <a:rPr lang="cs-CZ" dirty="0"/>
              <a:t>(1–2 řádky)</a:t>
            </a:r>
          </a:p>
        </p:txBody>
      </p:sp>
      <p:sp>
        <p:nvSpPr>
          <p:cNvPr id="10" name="Zástupný text 5">
            <a:extLst>
              <a:ext uri="{FF2B5EF4-FFF2-40B4-BE49-F238E27FC236}">
                <a16:creationId xmlns:a16="http://schemas.microsoft.com/office/drawing/2014/main" id="{E9AFD8F7-F193-4F2A-8463-093AC0DC5805}"/>
              </a:ext>
            </a:extLst>
          </p:cNvPr>
          <p:cNvSpPr>
            <a:spLocks noGrp="1"/>
          </p:cNvSpPr>
          <p:nvPr>
            <p:ph type="body" sz="quarter" idx="15" hasCustomPrompt="1"/>
          </p:nvPr>
        </p:nvSpPr>
        <p:spPr>
          <a:xfrm>
            <a:off x="1018871" y="4184912"/>
            <a:ext cx="10107613" cy="1555750"/>
          </a:xfrm>
          <a:prstGeom prst="rect">
            <a:avLst/>
          </a:prstGeom>
        </p:spPr>
        <p:txBody>
          <a:bodyPr/>
          <a:lstStyle>
            <a:lvl1pPr marL="0" indent="0" algn="ctr">
              <a:lnSpc>
                <a:spcPct val="100000"/>
              </a:lnSpc>
              <a:buNone/>
              <a:defRPr sz="3200">
                <a:solidFill>
                  <a:schemeClr val="bg1"/>
                </a:solidFill>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cs-CZ" dirty="0"/>
              <a:t>Přidat podnadpis</a:t>
            </a:r>
          </a:p>
        </p:txBody>
      </p:sp>
      <p:sp>
        <p:nvSpPr>
          <p:cNvPr id="5" name="Zástupný symbol pro zápatí 2">
            <a:extLst>
              <a:ext uri="{FF2B5EF4-FFF2-40B4-BE49-F238E27FC236}">
                <a16:creationId xmlns:a16="http://schemas.microsoft.com/office/drawing/2014/main" id="{AC2B43FD-BAE4-4EDE-85AF-7CB421F65356}"/>
              </a:ext>
            </a:extLst>
          </p:cNvPr>
          <p:cNvSpPr>
            <a:spLocks noGrp="1"/>
          </p:cNvSpPr>
          <p:nvPr>
            <p:ph type="ftr" sz="quarter" idx="11"/>
          </p:nvPr>
        </p:nvSpPr>
        <p:spPr>
          <a:xfrm>
            <a:off x="914400" y="6356350"/>
            <a:ext cx="9174480" cy="365125"/>
          </a:xfrm>
          <a:prstGeom prst="rect">
            <a:avLst/>
          </a:prstGeom>
        </p:spPr>
        <p:txBody>
          <a:bodyPr/>
          <a:lstStyle>
            <a:lvl1pPr>
              <a:defRPr sz="1100">
                <a:solidFill>
                  <a:schemeClr val="bg1"/>
                </a:solidFill>
                <a:latin typeface="Arial" panose="020B0604020202020204" pitchFamily="34" charset="0"/>
                <a:cs typeface="Arial" panose="020B0604020202020204" pitchFamily="34" charset="0"/>
              </a:defRPr>
            </a:lvl1pPr>
          </a:lstStyle>
          <a:p>
            <a:r>
              <a:rPr lang="pl-PL" dirty="0"/>
              <a:t>Autor prezentace, Název oddělení, Datum prezentace (zde zápatí zarovnat na střed a vymazat číslo strany)</a:t>
            </a:r>
            <a:endParaRPr lang="cs-CZ" dirty="0"/>
          </a:p>
        </p:txBody>
      </p:sp>
      <p:sp>
        <p:nvSpPr>
          <p:cNvPr id="6" name="Zástupný symbol pro číslo snímku 3">
            <a:extLst>
              <a:ext uri="{FF2B5EF4-FFF2-40B4-BE49-F238E27FC236}">
                <a16:creationId xmlns:a16="http://schemas.microsoft.com/office/drawing/2014/main" id="{892B5E3A-89E0-4581-9967-9A5A53D8A99E}"/>
              </a:ext>
            </a:extLst>
          </p:cNvPr>
          <p:cNvSpPr>
            <a:spLocks noGrp="1"/>
          </p:cNvSpPr>
          <p:nvPr>
            <p:ph type="sldNum" sz="quarter" idx="12"/>
          </p:nvPr>
        </p:nvSpPr>
        <p:spPr>
          <a:xfrm>
            <a:off x="10332720" y="6356350"/>
            <a:ext cx="1021080" cy="365125"/>
          </a:xfrm>
          <a:prstGeom prst="rect">
            <a:avLst/>
          </a:prstGeom>
        </p:spPr>
        <p:txBody>
          <a:bodyPr/>
          <a:lstStyle>
            <a:lvl1pPr algn="r">
              <a:defRPr lang="cs-CZ" sz="1100" kern="1200" smtClean="0">
                <a:solidFill>
                  <a:schemeClr val="bg1"/>
                </a:solidFill>
                <a:latin typeface="Arial" panose="020B0604020202020204" pitchFamily="34" charset="0"/>
                <a:ea typeface="+mn-ea"/>
                <a:cs typeface="Arial" panose="020B0604020202020204" pitchFamily="34" charset="0"/>
              </a:defRPr>
            </a:lvl1pPr>
          </a:lstStyle>
          <a:p>
            <a:fld id="{78E236E8-9460-46F5-B13F-2FEC233B9BD3}" type="slidenum">
              <a:rPr lang="cs-CZ" smtClean="0"/>
              <a:pPr/>
              <a:t>‹#›</a:t>
            </a:fld>
            <a:endParaRPr lang="cs-CZ" dirty="0"/>
          </a:p>
        </p:txBody>
      </p:sp>
    </p:spTree>
    <p:extLst>
      <p:ext uri="{BB962C8B-B14F-4D97-AF65-F5344CB8AC3E}">
        <p14:creationId xmlns:p14="http://schemas.microsoft.com/office/powerpoint/2010/main" val="1024087839"/>
      </p:ext>
    </p:extLst>
  </p:cSld>
  <p:clrMapOvr>
    <a:masterClrMapping/>
  </p:clrMapOvr>
  <p:extLst>
    <p:ext uri="{DCECCB84-F9BA-43D5-87BE-67443E8EF086}">
      <p15:sldGuideLst xmlns:p15="http://schemas.microsoft.com/office/powerpoint/2012/main">
        <p15:guide id="1" orient="horz" pos="3906" userDrawn="1">
          <p15:clr>
            <a:srgbClr val="FBAE40"/>
          </p15:clr>
        </p15:guide>
        <p15:guide id="2" pos="6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ránka s textem (Nadpis 1)">
    <p:spTree>
      <p:nvGrpSpPr>
        <p:cNvPr id="1" name=""/>
        <p:cNvGrpSpPr/>
        <p:nvPr/>
      </p:nvGrpSpPr>
      <p:grpSpPr>
        <a:xfrm>
          <a:off x="0" y="0"/>
          <a:ext cx="0" cy="0"/>
          <a:chOff x="0" y="0"/>
          <a:chExt cx="0" cy="0"/>
        </a:xfrm>
      </p:grpSpPr>
      <p:sp>
        <p:nvSpPr>
          <p:cNvPr id="8" name="Zástupný text 6">
            <a:extLst>
              <a:ext uri="{FF2B5EF4-FFF2-40B4-BE49-F238E27FC236}">
                <a16:creationId xmlns:a16="http://schemas.microsoft.com/office/drawing/2014/main" id="{8FED9141-C77F-4E7D-BB7B-38BF12CA3558}"/>
              </a:ext>
            </a:extLst>
          </p:cNvPr>
          <p:cNvSpPr>
            <a:spLocks noGrp="1"/>
          </p:cNvSpPr>
          <p:nvPr>
            <p:ph type="body" sz="quarter" idx="13" hasCustomPrompt="1"/>
          </p:nvPr>
        </p:nvSpPr>
        <p:spPr>
          <a:xfrm>
            <a:off x="914400" y="2452684"/>
            <a:ext cx="10439399" cy="3552825"/>
          </a:xfrm>
          <a:prstGeom prst="rect">
            <a:avLst/>
          </a:prstGeom>
        </p:spPr>
        <p:txBody>
          <a:bodyPr/>
          <a:lstStyle>
            <a:lvl1pPr marL="228600" indent="-228600">
              <a:defRPr kumimoji="0" lang="cs-CZ" sz="2400" b="0" i="0" u="none" strike="noStrike" kern="1200" cap="none" spc="0" normalizeH="0" baseline="0" dirty="0">
                <a:ln>
                  <a:noFill/>
                </a:ln>
                <a:solidFill>
                  <a:srgbClr val="333333"/>
                </a:solidFill>
                <a:effectLst/>
                <a:uLnTx/>
                <a:uFillTx/>
                <a:latin typeface="Arial" panose="020B0604020202020204" pitchFamily="34" charset="0"/>
                <a:ea typeface="+mn-ea"/>
                <a:cs typeface="Arial" panose="020B0604020202020204" pitchFamily="34" charset="0"/>
              </a:defRPr>
            </a:lvl1pPr>
            <a:lvl2pPr marL="228600" indent="-228600">
              <a:defRPr/>
            </a:lvl2pPr>
            <a:lvl3pPr marL="228600" indent="-228600">
              <a:defRPr/>
            </a:lvl3pPr>
            <a:lvl4pPr marL="228600" indent="-228600">
              <a:defRPr/>
            </a:lvl4pPr>
            <a:lvl5pPr marL="228600" indent="-228600">
              <a:defRPr/>
            </a:lvl5pPr>
          </a:lstStyle>
          <a:p>
            <a:pPr marL="360365" marR="0" lvl="0" indent="-360365" algn="l" defTabSz="1216015" rtl="0" eaLnBrk="1" fontAlgn="auto" latinLnBrk="0" hangingPunct="1">
              <a:lnSpc>
                <a:spcPct val="100000"/>
              </a:lnSpc>
              <a:spcBef>
                <a:spcPts val="1330"/>
              </a:spcBef>
              <a:spcAft>
                <a:spcPts val="0"/>
              </a:spcAft>
              <a:buClrTx/>
              <a:buSzTx/>
              <a:buFont typeface="Arial" panose="020B0604020202020204" pitchFamily="34" charset="0"/>
              <a:buChar char="−"/>
              <a:tabLst/>
              <a:defRPr/>
            </a:pPr>
            <a:r>
              <a:rPr lang="cs-CZ" dirty="0"/>
              <a:t>Zde přidejte text, neměňte velikost ani barvu textu.</a:t>
            </a:r>
          </a:p>
        </p:txBody>
      </p:sp>
      <p:sp>
        <p:nvSpPr>
          <p:cNvPr id="14" name="Zástupný text 9">
            <a:extLst>
              <a:ext uri="{FF2B5EF4-FFF2-40B4-BE49-F238E27FC236}">
                <a16:creationId xmlns:a16="http://schemas.microsoft.com/office/drawing/2014/main" id="{DC91534F-17C0-465E-BB4F-6272337B1948}"/>
              </a:ext>
            </a:extLst>
          </p:cNvPr>
          <p:cNvSpPr>
            <a:spLocks noGrp="1"/>
          </p:cNvSpPr>
          <p:nvPr>
            <p:ph type="body" sz="quarter" idx="14" hasCustomPrompt="1"/>
          </p:nvPr>
        </p:nvSpPr>
        <p:spPr>
          <a:xfrm>
            <a:off x="895351" y="1631588"/>
            <a:ext cx="10458447" cy="533400"/>
          </a:xfrm>
          <a:prstGeom prst="rect">
            <a:avLst/>
          </a:prstGeom>
        </p:spPr>
        <p:txBody>
          <a:bodyPr/>
          <a:lstStyle>
            <a:lvl1pPr marL="0" indent="0">
              <a:buNone/>
              <a:defRPr kumimoji="0" lang="cs-CZ" sz="3200" b="1" i="0" u="none" strike="noStrike" kern="1200" cap="none" spc="0" normalizeH="0" baseline="0" dirty="0">
                <a:ln>
                  <a:noFill/>
                </a:ln>
                <a:solidFill>
                  <a:srgbClr val="0083A5"/>
                </a:solidFill>
                <a:effectLst/>
                <a:uLnTx/>
                <a:uFillTx/>
                <a:latin typeface="Arial" panose="020B0604020202020204" pitchFamily="34" charset="0"/>
                <a:ea typeface="+mj-ea"/>
                <a:cs typeface="Arial" panose="020B0604020202020204" pitchFamily="34" charset="0"/>
              </a:defRPr>
            </a:lvl1pPr>
            <a:lvl2pPr>
              <a:defRPr/>
            </a:lvl2pPr>
            <a:lvl3pPr>
              <a:defRPr/>
            </a:lvl3pPr>
            <a:lvl4pPr>
              <a:defRPr/>
            </a:lvl4pPr>
            <a:lvl5pPr>
              <a:defRPr/>
            </a:lvl5pPr>
          </a:lstStyle>
          <a:p>
            <a:pPr marL="228600" marR="0" lvl="0" indent="-228600" algn="l" defTabSz="1216015" rtl="0" eaLnBrk="1" fontAlgn="auto" latinLnBrk="0" hangingPunct="1">
              <a:lnSpc>
                <a:spcPct val="100000"/>
              </a:lnSpc>
              <a:spcBef>
                <a:spcPct val="0"/>
              </a:spcBef>
              <a:spcAft>
                <a:spcPts val="0"/>
              </a:spcAft>
              <a:buClrTx/>
              <a:buSzTx/>
              <a:tabLst/>
              <a:defRPr/>
            </a:pPr>
            <a:r>
              <a:rPr lang="cs-CZ" dirty="0"/>
              <a:t>Přidat název slidu (Nadpis 1)</a:t>
            </a:r>
          </a:p>
        </p:txBody>
      </p:sp>
      <p:sp>
        <p:nvSpPr>
          <p:cNvPr id="6" name="Zástupný symbol pro zápatí 2">
            <a:extLst>
              <a:ext uri="{FF2B5EF4-FFF2-40B4-BE49-F238E27FC236}">
                <a16:creationId xmlns:a16="http://schemas.microsoft.com/office/drawing/2014/main" id="{BEFA91D5-CC68-4113-A266-00DA5330E234}"/>
              </a:ext>
            </a:extLst>
          </p:cNvPr>
          <p:cNvSpPr>
            <a:spLocks noGrp="1"/>
          </p:cNvSpPr>
          <p:nvPr>
            <p:ph type="ftr" sz="quarter" idx="11"/>
          </p:nvPr>
        </p:nvSpPr>
        <p:spPr>
          <a:xfrm>
            <a:off x="914400" y="6356350"/>
            <a:ext cx="9174480" cy="365125"/>
          </a:xfrm>
          <a:prstGeom prst="rect">
            <a:avLst/>
          </a:prstGeom>
        </p:spPr>
        <p:txBody>
          <a:bodyPr/>
          <a:lstStyle>
            <a:lvl1pPr>
              <a:defRPr sz="1100">
                <a:solidFill>
                  <a:srgbClr val="0083A5"/>
                </a:solidFill>
                <a:latin typeface="Arial" panose="020B0604020202020204" pitchFamily="34" charset="0"/>
                <a:cs typeface="Arial" panose="020B0604020202020204" pitchFamily="34" charset="0"/>
              </a:defRPr>
            </a:lvl1pPr>
          </a:lstStyle>
          <a:p>
            <a:pPr algn="l"/>
            <a:r>
              <a:rPr lang="pl-PL" dirty="0"/>
              <a:t>Autor prezentace, Název oddělení, Datum prezentace</a:t>
            </a:r>
            <a:endParaRPr lang="cs-CZ" dirty="0"/>
          </a:p>
        </p:txBody>
      </p:sp>
      <p:sp>
        <p:nvSpPr>
          <p:cNvPr id="7" name="Zástupný symbol pro číslo snímku 3">
            <a:extLst>
              <a:ext uri="{FF2B5EF4-FFF2-40B4-BE49-F238E27FC236}">
                <a16:creationId xmlns:a16="http://schemas.microsoft.com/office/drawing/2014/main" id="{68357531-FB27-467A-8400-CF9C18551619}"/>
              </a:ext>
            </a:extLst>
          </p:cNvPr>
          <p:cNvSpPr>
            <a:spLocks noGrp="1"/>
          </p:cNvSpPr>
          <p:nvPr>
            <p:ph type="sldNum" sz="quarter" idx="12"/>
          </p:nvPr>
        </p:nvSpPr>
        <p:spPr>
          <a:xfrm>
            <a:off x="10332720" y="6356350"/>
            <a:ext cx="1021080" cy="365125"/>
          </a:xfrm>
          <a:prstGeom prst="rect">
            <a:avLst/>
          </a:prstGeom>
        </p:spPr>
        <p:txBody>
          <a:bodyPr/>
          <a:lstStyle>
            <a:lvl1pPr algn="r">
              <a:defRPr lang="cs-CZ" sz="1100" kern="1200" smtClean="0">
                <a:solidFill>
                  <a:srgbClr val="0083A5"/>
                </a:solidFill>
                <a:latin typeface="Arial" panose="020B0604020202020204" pitchFamily="34" charset="0"/>
                <a:ea typeface="+mn-ea"/>
                <a:cs typeface="Arial" panose="020B0604020202020204" pitchFamily="34" charset="0"/>
              </a:defRPr>
            </a:lvl1pPr>
          </a:lstStyle>
          <a:p>
            <a:fld id="{78E236E8-9460-46F5-B13F-2FEC233B9BD3}" type="slidenum">
              <a:rPr lang="cs-CZ" smtClean="0"/>
              <a:pPr/>
              <a:t>‹#›</a:t>
            </a:fld>
            <a:endParaRPr lang="cs-CZ" dirty="0"/>
          </a:p>
        </p:txBody>
      </p:sp>
    </p:spTree>
    <p:extLst>
      <p:ext uri="{BB962C8B-B14F-4D97-AF65-F5344CB8AC3E}">
        <p14:creationId xmlns:p14="http://schemas.microsoft.com/office/powerpoint/2010/main" val="772899298"/>
      </p:ext>
    </p:extLst>
  </p:cSld>
  <p:clrMapOvr>
    <a:masterClrMapping/>
  </p:clrMapOvr>
  <p:extLst>
    <p:ext uri="{DCECCB84-F9BA-43D5-87BE-67443E8EF086}">
      <p15:sldGuideLst xmlns:p15="http://schemas.microsoft.com/office/powerpoint/2012/main">
        <p15:guide id="1" orient="horz" pos="3906" userDrawn="1">
          <p15:clr>
            <a:srgbClr val="FBAE40"/>
          </p15:clr>
        </p15:guide>
        <p15:guide id="2" pos="64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ránka s textem (Nadpis 2)">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4047EFDA-E671-4BA3-93E9-D190B3091AB2}"/>
              </a:ext>
            </a:extLst>
          </p:cNvPr>
          <p:cNvSpPr>
            <a:spLocks noGrp="1"/>
          </p:cNvSpPr>
          <p:nvPr>
            <p:ph type="ftr" sz="quarter" idx="11"/>
          </p:nvPr>
        </p:nvSpPr>
        <p:spPr>
          <a:xfrm>
            <a:off x="914400" y="6356350"/>
            <a:ext cx="9174480" cy="365125"/>
          </a:xfrm>
          <a:prstGeom prst="rect">
            <a:avLst/>
          </a:prstGeom>
        </p:spPr>
        <p:txBody>
          <a:bodyPr/>
          <a:lstStyle>
            <a:lvl1pPr>
              <a:defRPr sz="1100">
                <a:solidFill>
                  <a:srgbClr val="0083A5"/>
                </a:solidFill>
                <a:latin typeface="Arial" panose="020B0604020202020204" pitchFamily="34" charset="0"/>
                <a:cs typeface="Arial" panose="020B0604020202020204" pitchFamily="34" charset="0"/>
              </a:defRPr>
            </a:lvl1pPr>
          </a:lstStyle>
          <a:p>
            <a:pPr algn="l"/>
            <a:r>
              <a:rPr lang="pl-PL" dirty="0"/>
              <a:t>Autor prezentace, Název oddělení, Datum prezentace</a:t>
            </a:r>
            <a:endParaRPr lang="cs-CZ" dirty="0"/>
          </a:p>
        </p:txBody>
      </p:sp>
      <p:sp>
        <p:nvSpPr>
          <p:cNvPr id="4" name="Zástupný symbol pro číslo snímku 3">
            <a:extLst>
              <a:ext uri="{FF2B5EF4-FFF2-40B4-BE49-F238E27FC236}">
                <a16:creationId xmlns:a16="http://schemas.microsoft.com/office/drawing/2014/main" id="{D524706A-CA94-4CB0-9111-E413A72C8389}"/>
              </a:ext>
            </a:extLst>
          </p:cNvPr>
          <p:cNvSpPr>
            <a:spLocks noGrp="1"/>
          </p:cNvSpPr>
          <p:nvPr>
            <p:ph type="sldNum" sz="quarter" idx="12"/>
          </p:nvPr>
        </p:nvSpPr>
        <p:spPr>
          <a:xfrm>
            <a:off x="10332720" y="6356350"/>
            <a:ext cx="1021080" cy="365125"/>
          </a:xfrm>
          <a:prstGeom prst="rect">
            <a:avLst/>
          </a:prstGeom>
        </p:spPr>
        <p:txBody>
          <a:bodyPr/>
          <a:lstStyle>
            <a:lvl1pPr algn="r">
              <a:defRPr lang="cs-CZ" sz="1100" kern="1200" smtClean="0">
                <a:solidFill>
                  <a:srgbClr val="0083A5"/>
                </a:solidFill>
                <a:latin typeface="Arial" panose="020B0604020202020204" pitchFamily="34" charset="0"/>
                <a:ea typeface="+mn-ea"/>
                <a:cs typeface="Arial" panose="020B0604020202020204" pitchFamily="34" charset="0"/>
              </a:defRPr>
            </a:lvl1pPr>
          </a:lstStyle>
          <a:p>
            <a:fld id="{78E236E8-9460-46F5-B13F-2FEC233B9BD3}" type="slidenum">
              <a:rPr lang="cs-CZ" smtClean="0"/>
              <a:pPr/>
              <a:t>‹#›</a:t>
            </a:fld>
            <a:endParaRPr lang="cs-CZ" dirty="0"/>
          </a:p>
        </p:txBody>
      </p:sp>
      <p:sp>
        <p:nvSpPr>
          <p:cNvPr id="8" name="Zástupný text 6">
            <a:extLst>
              <a:ext uri="{FF2B5EF4-FFF2-40B4-BE49-F238E27FC236}">
                <a16:creationId xmlns:a16="http://schemas.microsoft.com/office/drawing/2014/main" id="{8FED9141-C77F-4E7D-BB7B-38BF12CA3558}"/>
              </a:ext>
            </a:extLst>
          </p:cNvPr>
          <p:cNvSpPr>
            <a:spLocks noGrp="1"/>
          </p:cNvSpPr>
          <p:nvPr>
            <p:ph type="body" sz="quarter" idx="13" hasCustomPrompt="1"/>
          </p:nvPr>
        </p:nvSpPr>
        <p:spPr>
          <a:xfrm>
            <a:off x="914400" y="2452684"/>
            <a:ext cx="10439399" cy="3552825"/>
          </a:xfrm>
          <a:prstGeom prst="rect">
            <a:avLst/>
          </a:prstGeom>
        </p:spPr>
        <p:txBody>
          <a:bodyPr/>
          <a:lstStyle>
            <a:lvl1pPr marL="228600" indent="-228600">
              <a:defRPr kumimoji="0" lang="cs-CZ" sz="2400" b="0" i="0" u="none" strike="noStrike" kern="1200" cap="none" spc="0" normalizeH="0" baseline="0" dirty="0">
                <a:ln>
                  <a:noFill/>
                </a:ln>
                <a:solidFill>
                  <a:srgbClr val="333333"/>
                </a:solidFill>
                <a:effectLst/>
                <a:uLnTx/>
                <a:uFillTx/>
                <a:latin typeface="Arial" panose="020B0604020202020204" pitchFamily="34" charset="0"/>
                <a:ea typeface="+mn-ea"/>
                <a:cs typeface="Arial" panose="020B0604020202020204" pitchFamily="34" charset="0"/>
              </a:defRPr>
            </a:lvl1pPr>
            <a:lvl2pPr marL="228600" indent="-228600">
              <a:defRPr/>
            </a:lvl2pPr>
            <a:lvl3pPr marL="228600" indent="-228600">
              <a:defRPr/>
            </a:lvl3pPr>
            <a:lvl4pPr marL="228600" indent="-228600">
              <a:defRPr/>
            </a:lvl4pPr>
            <a:lvl5pPr marL="228600" indent="-228600">
              <a:defRPr/>
            </a:lvl5pPr>
          </a:lstStyle>
          <a:p>
            <a:pPr marL="360365" marR="0" lvl="0" indent="-360365" algn="l" defTabSz="1216015" rtl="0" eaLnBrk="1" fontAlgn="auto" latinLnBrk="0" hangingPunct="1">
              <a:lnSpc>
                <a:spcPct val="100000"/>
              </a:lnSpc>
              <a:spcBef>
                <a:spcPts val="1330"/>
              </a:spcBef>
              <a:spcAft>
                <a:spcPts val="0"/>
              </a:spcAft>
              <a:buClrTx/>
              <a:buSzTx/>
              <a:buFont typeface="Arial" panose="020B0604020202020204" pitchFamily="34" charset="0"/>
              <a:buChar char="−"/>
              <a:tabLst/>
              <a:defRPr/>
            </a:pPr>
            <a:r>
              <a:rPr lang="cs-CZ" dirty="0"/>
              <a:t>Zde přidejte text, neměňte velikost ani barvu textu.</a:t>
            </a:r>
          </a:p>
        </p:txBody>
      </p:sp>
      <p:sp>
        <p:nvSpPr>
          <p:cNvPr id="11" name="Zástupný text 9">
            <a:extLst>
              <a:ext uri="{FF2B5EF4-FFF2-40B4-BE49-F238E27FC236}">
                <a16:creationId xmlns:a16="http://schemas.microsoft.com/office/drawing/2014/main" id="{C5752FFB-79CD-4E8A-B00D-1A49A6C10F5D}"/>
              </a:ext>
            </a:extLst>
          </p:cNvPr>
          <p:cNvSpPr>
            <a:spLocks noGrp="1"/>
          </p:cNvSpPr>
          <p:nvPr>
            <p:ph type="body" sz="quarter" idx="14" hasCustomPrompt="1"/>
          </p:nvPr>
        </p:nvSpPr>
        <p:spPr>
          <a:xfrm>
            <a:off x="895351" y="1630637"/>
            <a:ext cx="10458447" cy="533400"/>
          </a:xfrm>
          <a:prstGeom prst="rect">
            <a:avLst/>
          </a:prstGeom>
        </p:spPr>
        <p:txBody>
          <a:bodyPr/>
          <a:lstStyle>
            <a:lvl1pPr marL="0" indent="0">
              <a:buNone/>
              <a:defRPr kumimoji="0" lang="cs-CZ" sz="3200" b="0" i="0" u="none" strike="noStrike" kern="1200" cap="none" spc="0" normalizeH="0" baseline="0" dirty="0">
                <a:ln>
                  <a:noFill/>
                </a:ln>
                <a:solidFill>
                  <a:srgbClr val="333333"/>
                </a:solidFill>
                <a:effectLst/>
                <a:uLnTx/>
                <a:uFillTx/>
                <a:latin typeface="Arial" panose="020B0604020202020204" pitchFamily="34" charset="0"/>
                <a:ea typeface="+mj-ea"/>
                <a:cs typeface="Arial" panose="020B0604020202020204" pitchFamily="34" charset="0"/>
              </a:defRPr>
            </a:lvl1pPr>
            <a:lvl2pPr>
              <a:defRPr/>
            </a:lvl2pPr>
            <a:lvl3pPr>
              <a:defRPr/>
            </a:lvl3pPr>
            <a:lvl4pPr>
              <a:defRPr/>
            </a:lvl4pPr>
            <a:lvl5pPr>
              <a:defRPr/>
            </a:lvl5pPr>
          </a:lstStyle>
          <a:p>
            <a:pPr marL="228600" marR="0" lvl="0" indent="-228600" algn="l" defTabSz="1216015" rtl="0" eaLnBrk="1" fontAlgn="auto" latinLnBrk="0" hangingPunct="1">
              <a:lnSpc>
                <a:spcPct val="100000"/>
              </a:lnSpc>
              <a:spcBef>
                <a:spcPct val="0"/>
              </a:spcBef>
              <a:spcAft>
                <a:spcPts val="0"/>
              </a:spcAft>
              <a:buClrTx/>
              <a:buSzTx/>
              <a:tabLst/>
              <a:defRPr/>
            </a:pPr>
            <a:r>
              <a:rPr lang="cs-CZ" dirty="0"/>
              <a:t>Přidat název slidu (Nadpis 2)</a:t>
            </a:r>
          </a:p>
        </p:txBody>
      </p:sp>
    </p:spTree>
    <p:extLst>
      <p:ext uri="{BB962C8B-B14F-4D97-AF65-F5344CB8AC3E}">
        <p14:creationId xmlns:p14="http://schemas.microsoft.com/office/powerpoint/2010/main" val="1509411637"/>
      </p:ext>
    </p:extLst>
  </p:cSld>
  <p:clrMapOvr>
    <a:masterClrMapping/>
  </p:clrMapOvr>
  <p:extLst>
    <p:ext uri="{DCECCB84-F9BA-43D5-87BE-67443E8EF086}">
      <p15:sldGuideLst xmlns:p15="http://schemas.microsoft.com/office/powerpoint/2012/main">
        <p15:guide id="1" orient="horz" pos="3906" userDrawn="1">
          <p15:clr>
            <a:srgbClr val="FBAE40"/>
          </p15:clr>
        </p15:guide>
        <p15:guide id="2" pos="6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ránka s textem">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4047EFDA-E671-4BA3-93E9-D190B3091AB2}"/>
              </a:ext>
            </a:extLst>
          </p:cNvPr>
          <p:cNvSpPr>
            <a:spLocks noGrp="1"/>
          </p:cNvSpPr>
          <p:nvPr>
            <p:ph type="ftr" sz="quarter" idx="11"/>
          </p:nvPr>
        </p:nvSpPr>
        <p:spPr>
          <a:xfrm>
            <a:off x="914400" y="6356350"/>
            <a:ext cx="9174480" cy="365125"/>
          </a:xfrm>
          <a:prstGeom prst="rect">
            <a:avLst/>
          </a:prstGeom>
        </p:spPr>
        <p:txBody>
          <a:bodyPr/>
          <a:lstStyle>
            <a:lvl1pPr>
              <a:defRPr sz="1100">
                <a:solidFill>
                  <a:srgbClr val="0083A5"/>
                </a:solidFill>
                <a:latin typeface="Arial" panose="020B0604020202020204" pitchFamily="34" charset="0"/>
                <a:cs typeface="Arial" panose="020B0604020202020204" pitchFamily="34" charset="0"/>
              </a:defRPr>
            </a:lvl1pPr>
          </a:lstStyle>
          <a:p>
            <a:pPr algn="l"/>
            <a:r>
              <a:rPr lang="pl-PL" dirty="0"/>
              <a:t>Autor prezentace, Název oddělení, Datum prezentace</a:t>
            </a:r>
            <a:endParaRPr lang="cs-CZ" dirty="0"/>
          </a:p>
        </p:txBody>
      </p:sp>
      <p:sp>
        <p:nvSpPr>
          <p:cNvPr id="4" name="Zástupný symbol pro číslo snímku 3">
            <a:extLst>
              <a:ext uri="{FF2B5EF4-FFF2-40B4-BE49-F238E27FC236}">
                <a16:creationId xmlns:a16="http://schemas.microsoft.com/office/drawing/2014/main" id="{D524706A-CA94-4CB0-9111-E413A72C8389}"/>
              </a:ext>
            </a:extLst>
          </p:cNvPr>
          <p:cNvSpPr>
            <a:spLocks noGrp="1"/>
          </p:cNvSpPr>
          <p:nvPr>
            <p:ph type="sldNum" sz="quarter" idx="12"/>
          </p:nvPr>
        </p:nvSpPr>
        <p:spPr>
          <a:xfrm>
            <a:off x="10332720" y="6356350"/>
            <a:ext cx="1021080" cy="365125"/>
          </a:xfrm>
          <a:prstGeom prst="rect">
            <a:avLst/>
          </a:prstGeom>
        </p:spPr>
        <p:txBody>
          <a:bodyPr/>
          <a:lstStyle>
            <a:lvl1pPr algn="r">
              <a:defRPr lang="cs-CZ" sz="1100" kern="1200" smtClean="0">
                <a:solidFill>
                  <a:srgbClr val="0083A5"/>
                </a:solidFill>
                <a:latin typeface="Arial" panose="020B0604020202020204" pitchFamily="34" charset="0"/>
                <a:ea typeface="+mn-ea"/>
                <a:cs typeface="Arial" panose="020B0604020202020204" pitchFamily="34" charset="0"/>
              </a:defRPr>
            </a:lvl1pPr>
          </a:lstStyle>
          <a:p>
            <a:fld id="{78E236E8-9460-46F5-B13F-2FEC233B9BD3}" type="slidenum">
              <a:rPr lang="cs-CZ" smtClean="0"/>
              <a:pPr/>
              <a:t>‹#›</a:t>
            </a:fld>
            <a:endParaRPr lang="cs-CZ" dirty="0"/>
          </a:p>
        </p:txBody>
      </p:sp>
      <p:sp>
        <p:nvSpPr>
          <p:cNvPr id="8" name="Zástupný text 6">
            <a:extLst>
              <a:ext uri="{FF2B5EF4-FFF2-40B4-BE49-F238E27FC236}">
                <a16:creationId xmlns:a16="http://schemas.microsoft.com/office/drawing/2014/main" id="{8FED9141-C77F-4E7D-BB7B-38BF12CA3558}"/>
              </a:ext>
            </a:extLst>
          </p:cNvPr>
          <p:cNvSpPr>
            <a:spLocks noGrp="1"/>
          </p:cNvSpPr>
          <p:nvPr>
            <p:ph type="body" sz="quarter" idx="13" hasCustomPrompt="1"/>
          </p:nvPr>
        </p:nvSpPr>
        <p:spPr>
          <a:xfrm>
            <a:off x="914400" y="1630638"/>
            <a:ext cx="10439399" cy="4374872"/>
          </a:xfrm>
          <a:prstGeom prst="rect">
            <a:avLst/>
          </a:prstGeom>
        </p:spPr>
        <p:txBody>
          <a:bodyPr/>
          <a:lstStyle>
            <a:lvl1pPr marL="228600" indent="-228600">
              <a:defRPr kumimoji="0" lang="cs-CZ" sz="2400" b="0" i="0" u="none" strike="noStrike" kern="1200" cap="none" spc="0" normalizeH="0" baseline="0" dirty="0">
                <a:ln>
                  <a:noFill/>
                </a:ln>
                <a:solidFill>
                  <a:srgbClr val="333333"/>
                </a:solidFill>
                <a:effectLst/>
                <a:uLnTx/>
                <a:uFillTx/>
                <a:latin typeface="Arial" panose="020B0604020202020204" pitchFamily="34" charset="0"/>
                <a:ea typeface="+mn-ea"/>
                <a:cs typeface="Arial" panose="020B0604020202020204" pitchFamily="34" charset="0"/>
              </a:defRPr>
            </a:lvl1pPr>
            <a:lvl2pPr marL="228600" indent="-228600">
              <a:defRPr/>
            </a:lvl2pPr>
            <a:lvl3pPr marL="228600" indent="-228600">
              <a:defRPr/>
            </a:lvl3pPr>
            <a:lvl4pPr marL="228600" indent="-228600">
              <a:defRPr/>
            </a:lvl4pPr>
            <a:lvl5pPr marL="228600" indent="-228600">
              <a:defRPr/>
            </a:lvl5pPr>
          </a:lstStyle>
          <a:p>
            <a:pPr marL="360365" marR="0" lvl="0" indent="-360365" algn="l" defTabSz="1216015" rtl="0" eaLnBrk="1" fontAlgn="auto" latinLnBrk="0" hangingPunct="1">
              <a:lnSpc>
                <a:spcPct val="100000"/>
              </a:lnSpc>
              <a:spcBef>
                <a:spcPts val="1330"/>
              </a:spcBef>
              <a:spcAft>
                <a:spcPts val="0"/>
              </a:spcAft>
              <a:buClrTx/>
              <a:buSzTx/>
              <a:buFont typeface="Arial" panose="020B0604020202020204" pitchFamily="34" charset="0"/>
              <a:buChar char="−"/>
              <a:tabLst/>
              <a:defRPr/>
            </a:pPr>
            <a:r>
              <a:rPr lang="cs-CZ" dirty="0"/>
              <a:t>Zde přidejte text, neměňte velikost ani barvu textu.</a:t>
            </a:r>
          </a:p>
        </p:txBody>
      </p:sp>
    </p:spTree>
    <p:extLst>
      <p:ext uri="{BB962C8B-B14F-4D97-AF65-F5344CB8AC3E}">
        <p14:creationId xmlns:p14="http://schemas.microsoft.com/office/powerpoint/2010/main" val="1795132089"/>
      </p:ext>
    </p:extLst>
  </p:cSld>
  <p:clrMapOvr>
    <a:masterClrMapping/>
  </p:clrMapOvr>
  <p:extLst>
    <p:ext uri="{DCECCB84-F9BA-43D5-87BE-67443E8EF086}">
      <p15:sldGuideLst xmlns:p15="http://schemas.microsoft.com/office/powerpoint/2012/main">
        <p15:guide id="1" orient="horz" pos="3906" userDrawn="1">
          <p15:clr>
            <a:srgbClr val="FBAE40"/>
          </p15:clr>
        </p15:guide>
        <p15:guide id="2" pos="64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 Název">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4047EFDA-E671-4BA3-93E9-D190B3091AB2}"/>
              </a:ext>
            </a:extLst>
          </p:cNvPr>
          <p:cNvSpPr>
            <a:spLocks noGrp="1"/>
          </p:cNvSpPr>
          <p:nvPr>
            <p:ph type="ftr" sz="quarter" idx="11"/>
          </p:nvPr>
        </p:nvSpPr>
        <p:spPr>
          <a:xfrm>
            <a:off x="914400" y="6356350"/>
            <a:ext cx="9174480" cy="365125"/>
          </a:xfrm>
          <a:prstGeom prst="rect">
            <a:avLst/>
          </a:prstGeom>
        </p:spPr>
        <p:txBody>
          <a:bodyPr/>
          <a:lstStyle>
            <a:lvl1pPr>
              <a:defRPr sz="1100">
                <a:solidFill>
                  <a:srgbClr val="0083A5"/>
                </a:solidFill>
                <a:latin typeface="Arial" panose="020B0604020202020204" pitchFamily="34" charset="0"/>
                <a:cs typeface="Arial" panose="020B0604020202020204" pitchFamily="34" charset="0"/>
              </a:defRPr>
            </a:lvl1pPr>
          </a:lstStyle>
          <a:p>
            <a:pPr algn="l"/>
            <a:r>
              <a:rPr lang="pl-PL" dirty="0"/>
              <a:t>Autor prezentace, Název oddělení, Datum prezentace</a:t>
            </a:r>
            <a:endParaRPr lang="cs-CZ" dirty="0"/>
          </a:p>
        </p:txBody>
      </p:sp>
      <p:sp>
        <p:nvSpPr>
          <p:cNvPr id="4" name="Zástupný symbol pro číslo snímku 3">
            <a:extLst>
              <a:ext uri="{FF2B5EF4-FFF2-40B4-BE49-F238E27FC236}">
                <a16:creationId xmlns:a16="http://schemas.microsoft.com/office/drawing/2014/main" id="{D524706A-CA94-4CB0-9111-E413A72C8389}"/>
              </a:ext>
            </a:extLst>
          </p:cNvPr>
          <p:cNvSpPr>
            <a:spLocks noGrp="1"/>
          </p:cNvSpPr>
          <p:nvPr>
            <p:ph type="sldNum" sz="quarter" idx="12"/>
          </p:nvPr>
        </p:nvSpPr>
        <p:spPr>
          <a:xfrm>
            <a:off x="10332720" y="6356350"/>
            <a:ext cx="1021080" cy="365125"/>
          </a:xfrm>
          <a:prstGeom prst="rect">
            <a:avLst/>
          </a:prstGeom>
        </p:spPr>
        <p:txBody>
          <a:bodyPr/>
          <a:lstStyle>
            <a:lvl1pPr algn="r">
              <a:defRPr lang="cs-CZ" sz="1100" kern="1200" smtClean="0">
                <a:solidFill>
                  <a:srgbClr val="0083A5"/>
                </a:solidFill>
                <a:latin typeface="Arial" panose="020B0604020202020204" pitchFamily="34" charset="0"/>
                <a:ea typeface="+mn-ea"/>
                <a:cs typeface="Arial" panose="020B0604020202020204" pitchFamily="34" charset="0"/>
              </a:defRPr>
            </a:lvl1pPr>
          </a:lstStyle>
          <a:p>
            <a:fld id="{78E236E8-9460-46F5-B13F-2FEC233B9BD3}" type="slidenum">
              <a:rPr lang="cs-CZ" smtClean="0"/>
              <a:pPr/>
              <a:t>‹#›</a:t>
            </a:fld>
            <a:endParaRPr lang="cs-CZ" dirty="0"/>
          </a:p>
        </p:txBody>
      </p:sp>
      <p:sp>
        <p:nvSpPr>
          <p:cNvPr id="11" name="Zástupný text 9">
            <a:extLst>
              <a:ext uri="{FF2B5EF4-FFF2-40B4-BE49-F238E27FC236}">
                <a16:creationId xmlns:a16="http://schemas.microsoft.com/office/drawing/2014/main" id="{C5752FFB-79CD-4E8A-B00D-1A49A6C10F5D}"/>
              </a:ext>
            </a:extLst>
          </p:cNvPr>
          <p:cNvSpPr>
            <a:spLocks noGrp="1"/>
          </p:cNvSpPr>
          <p:nvPr>
            <p:ph type="body" sz="quarter" idx="14" hasCustomPrompt="1"/>
          </p:nvPr>
        </p:nvSpPr>
        <p:spPr>
          <a:xfrm>
            <a:off x="895351" y="1630637"/>
            <a:ext cx="10382249" cy="533400"/>
          </a:xfrm>
          <a:prstGeom prst="rect">
            <a:avLst/>
          </a:prstGeom>
        </p:spPr>
        <p:txBody>
          <a:bodyPr/>
          <a:lstStyle>
            <a:lvl1pPr marL="0" indent="0">
              <a:buNone/>
              <a:defRPr kumimoji="0" lang="cs-CZ" sz="3200" b="0" i="0" u="none" strike="noStrike" kern="1200" cap="none" spc="0" normalizeH="0" baseline="0" dirty="0">
                <a:ln>
                  <a:noFill/>
                </a:ln>
                <a:solidFill>
                  <a:srgbClr val="333333"/>
                </a:solidFill>
                <a:effectLst/>
                <a:uLnTx/>
                <a:uFillTx/>
                <a:latin typeface="Arial" panose="020B0604020202020204" pitchFamily="34" charset="0"/>
                <a:ea typeface="+mj-ea"/>
                <a:cs typeface="Arial" panose="020B0604020202020204" pitchFamily="34" charset="0"/>
              </a:defRPr>
            </a:lvl1pPr>
            <a:lvl2pPr>
              <a:defRPr/>
            </a:lvl2pPr>
            <a:lvl3pPr>
              <a:defRPr/>
            </a:lvl3pPr>
            <a:lvl4pPr>
              <a:defRPr/>
            </a:lvl4pPr>
            <a:lvl5pPr>
              <a:defRPr/>
            </a:lvl5pPr>
          </a:lstStyle>
          <a:p>
            <a:pPr marL="228600" marR="0" lvl="0" indent="-228600" algn="l" defTabSz="1216015" rtl="0" eaLnBrk="1" fontAlgn="auto" latinLnBrk="0" hangingPunct="1">
              <a:lnSpc>
                <a:spcPct val="100000"/>
              </a:lnSpc>
              <a:spcBef>
                <a:spcPct val="0"/>
              </a:spcBef>
              <a:spcAft>
                <a:spcPts val="0"/>
              </a:spcAft>
              <a:buClrTx/>
              <a:buSzTx/>
              <a:tabLst/>
              <a:defRPr/>
            </a:pPr>
            <a:r>
              <a:rPr lang="cs-CZ" dirty="0"/>
              <a:t>Přidat název slidu (Nadpis 2)</a:t>
            </a:r>
          </a:p>
        </p:txBody>
      </p:sp>
      <p:sp>
        <p:nvSpPr>
          <p:cNvPr id="5" name="Zástupný symbol obrázku 4">
            <a:extLst>
              <a:ext uri="{FF2B5EF4-FFF2-40B4-BE49-F238E27FC236}">
                <a16:creationId xmlns:a16="http://schemas.microsoft.com/office/drawing/2014/main" id="{71734F1F-D788-4545-8C5B-6FC70DC49261}"/>
              </a:ext>
            </a:extLst>
          </p:cNvPr>
          <p:cNvSpPr>
            <a:spLocks noGrp="1"/>
          </p:cNvSpPr>
          <p:nvPr>
            <p:ph type="pic" sz="quarter" idx="15" hasCustomPrompt="1"/>
          </p:nvPr>
        </p:nvSpPr>
        <p:spPr>
          <a:xfrm>
            <a:off x="1019174" y="2454274"/>
            <a:ext cx="6440805" cy="3567113"/>
          </a:xfrm>
          <a:prstGeom prst="rect">
            <a:avLst/>
          </a:prstGeom>
        </p:spPr>
        <p:txBody>
          <a:bodyPr/>
          <a:lstStyle>
            <a:lvl1pPr marL="0" indent="0">
              <a:buNone/>
              <a:defRPr sz="2400">
                <a:solidFill>
                  <a:srgbClr val="333333"/>
                </a:solidFill>
                <a:latin typeface="Arial" panose="020B0604020202020204" pitchFamily="34" charset="0"/>
                <a:cs typeface="Arial" panose="020B0604020202020204" pitchFamily="34" charset="0"/>
              </a:defRPr>
            </a:lvl1pPr>
          </a:lstStyle>
          <a:p>
            <a:r>
              <a:rPr lang="cs-CZ" dirty="0"/>
              <a:t>Zde vložte obrázek</a:t>
            </a:r>
          </a:p>
        </p:txBody>
      </p:sp>
      <p:sp>
        <p:nvSpPr>
          <p:cNvPr id="7" name="Zástupný text 6">
            <a:extLst>
              <a:ext uri="{FF2B5EF4-FFF2-40B4-BE49-F238E27FC236}">
                <a16:creationId xmlns:a16="http://schemas.microsoft.com/office/drawing/2014/main" id="{EBCD251A-B672-4465-9AF4-F05E681DF607}"/>
              </a:ext>
            </a:extLst>
          </p:cNvPr>
          <p:cNvSpPr>
            <a:spLocks noGrp="1"/>
          </p:cNvSpPr>
          <p:nvPr>
            <p:ph type="body" sz="quarter" idx="16" hasCustomPrompt="1"/>
          </p:nvPr>
        </p:nvSpPr>
        <p:spPr>
          <a:xfrm>
            <a:off x="7504175" y="2454276"/>
            <a:ext cx="3773425" cy="3641724"/>
          </a:xfrm>
          <a:prstGeom prst="rect">
            <a:avLst/>
          </a:prstGeom>
        </p:spPr>
        <p:txBody>
          <a:bodyPr anchor="b"/>
          <a:lstStyle>
            <a:lvl1pPr marL="0" indent="0" algn="l" defTabSz="914400" rtl="0" eaLnBrk="1" latinLnBrk="0" hangingPunct="1">
              <a:spcBef>
                <a:spcPts val="0"/>
              </a:spcBef>
              <a:buNone/>
              <a:defRPr lang="cs-CZ" sz="1100" kern="1200" dirty="0">
                <a:solidFill>
                  <a:srgbClr val="0083A5"/>
                </a:solidFill>
                <a:latin typeface="Arial" panose="020B0604020202020204" pitchFamily="34" charset="0"/>
                <a:ea typeface="+mn-ea"/>
                <a:cs typeface="Arial" panose="020B0604020202020204" pitchFamily="34" charset="0"/>
              </a:defRPr>
            </a:lvl1pPr>
          </a:lstStyle>
          <a:p>
            <a:pPr lvl="0"/>
            <a:r>
              <a:rPr lang="cs-CZ" dirty="0"/>
              <a:t>Zde vložte popisek obrázku</a:t>
            </a:r>
          </a:p>
        </p:txBody>
      </p:sp>
    </p:spTree>
    <p:extLst>
      <p:ext uri="{BB962C8B-B14F-4D97-AF65-F5344CB8AC3E}">
        <p14:creationId xmlns:p14="http://schemas.microsoft.com/office/powerpoint/2010/main" val="2811734162"/>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6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Obráz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4047EFDA-E671-4BA3-93E9-D190B3091AB2}"/>
              </a:ext>
            </a:extLst>
          </p:cNvPr>
          <p:cNvSpPr>
            <a:spLocks noGrp="1"/>
          </p:cNvSpPr>
          <p:nvPr>
            <p:ph type="ftr" sz="quarter" idx="11"/>
          </p:nvPr>
        </p:nvSpPr>
        <p:spPr>
          <a:xfrm>
            <a:off x="914400" y="6356350"/>
            <a:ext cx="9174480" cy="365125"/>
          </a:xfrm>
          <a:prstGeom prst="rect">
            <a:avLst/>
          </a:prstGeom>
        </p:spPr>
        <p:txBody>
          <a:bodyPr/>
          <a:lstStyle>
            <a:lvl1pPr>
              <a:defRPr sz="1100">
                <a:solidFill>
                  <a:srgbClr val="0083A5"/>
                </a:solidFill>
                <a:latin typeface="Arial" panose="020B0604020202020204" pitchFamily="34" charset="0"/>
                <a:cs typeface="Arial" panose="020B0604020202020204" pitchFamily="34" charset="0"/>
              </a:defRPr>
            </a:lvl1pPr>
          </a:lstStyle>
          <a:p>
            <a:pPr algn="l"/>
            <a:r>
              <a:rPr lang="pl-PL" dirty="0"/>
              <a:t>Autor prezentace, Název oddělení, Datum prezentace</a:t>
            </a:r>
            <a:endParaRPr lang="cs-CZ" dirty="0"/>
          </a:p>
        </p:txBody>
      </p:sp>
      <p:sp>
        <p:nvSpPr>
          <p:cNvPr id="4" name="Zástupný symbol pro číslo snímku 3">
            <a:extLst>
              <a:ext uri="{FF2B5EF4-FFF2-40B4-BE49-F238E27FC236}">
                <a16:creationId xmlns:a16="http://schemas.microsoft.com/office/drawing/2014/main" id="{D524706A-CA94-4CB0-9111-E413A72C8389}"/>
              </a:ext>
            </a:extLst>
          </p:cNvPr>
          <p:cNvSpPr>
            <a:spLocks noGrp="1"/>
          </p:cNvSpPr>
          <p:nvPr>
            <p:ph type="sldNum" sz="quarter" idx="12"/>
          </p:nvPr>
        </p:nvSpPr>
        <p:spPr>
          <a:xfrm>
            <a:off x="10332720" y="6356350"/>
            <a:ext cx="1021080" cy="365125"/>
          </a:xfrm>
          <a:prstGeom prst="rect">
            <a:avLst/>
          </a:prstGeom>
        </p:spPr>
        <p:txBody>
          <a:bodyPr/>
          <a:lstStyle>
            <a:lvl1pPr algn="r">
              <a:defRPr lang="cs-CZ" sz="1100" kern="1200" smtClean="0">
                <a:solidFill>
                  <a:srgbClr val="0083A5"/>
                </a:solidFill>
                <a:latin typeface="Arial" panose="020B0604020202020204" pitchFamily="34" charset="0"/>
                <a:ea typeface="+mn-ea"/>
                <a:cs typeface="Arial" panose="020B0604020202020204" pitchFamily="34" charset="0"/>
              </a:defRPr>
            </a:lvl1pPr>
          </a:lstStyle>
          <a:p>
            <a:fld id="{78E236E8-9460-46F5-B13F-2FEC233B9BD3}" type="slidenum">
              <a:rPr lang="cs-CZ" smtClean="0"/>
              <a:pPr/>
              <a:t>‹#›</a:t>
            </a:fld>
            <a:endParaRPr lang="cs-CZ" dirty="0"/>
          </a:p>
        </p:txBody>
      </p:sp>
      <p:sp>
        <p:nvSpPr>
          <p:cNvPr id="11" name="Zástupný text 9">
            <a:extLst>
              <a:ext uri="{FF2B5EF4-FFF2-40B4-BE49-F238E27FC236}">
                <a16:creationId xmlns:a16="http://schemas.microsoft.com/office/drawing/2014/main" id="{C5752FFB-79CD-4E8A-B00D-1A49A6C10F5D}"/>
              </a:ext>
            </a:extLst>
          </p:cNvPr>
          <p:cNvSpPr>
            <a:spLocks noGrp="1"/>
          </p:cNvSpPr>
          <p:nvPr>
            <p:ph type="body" sz="quarter" idx="14" hasCustomPrompt="1"/>
          </p:nvPr>
        </p:nvSpPr>
        <p:spPr>
          <a:xfrm>
            <a:off x="895351" y="1630637"/>
            <a:ext cx="10382249" cy="533400"/>
          </a:xfrm>
          <a:prstGeom prst="rect">
            <a:avLst/>
          </a:prstGeom>
        </p:spPr>
        <p:txBody>
          <a:bodyPr/>
          <a:lstStyle>
            <a:lvl1pPr marL="0" indent="0">
              <a:buNone/>
              <a:defRPr kumimoji="0" lang="cs-CZ" sz="3200" b="0" i="0" u="none" strike="noStrike" kern="1200" cap="none" spc="0" normalizeH="0" baseline="0" dirty="0">
                <a:ln>
                  <a:noFill/>
                </a:ln>
                <a:solidFill>
                  <a:srgbClr val="333333"/>
                </a:solidFill>
                <a:effectLst/>
                <a:uLnTx/>
                <a:uFillTx/>
                <a:latin typeface="Arial" panose="020B0604020202020204" pitchFamily="34" charset="0"/>
                <a:ea typeface="+mj-ea"/>
                <a:cs typeface="Arial" panose="020B0604020202020204" pitchFamily="34" charset="0"/>
              </a:defRPr>
            </a:lvl1pPr>
            <a:lvl2pPr>
              <a:defRPr/>
            </a:lvl2pPr>
            <a:lvl3pPr>
              <a:defRPr/>
            </a:lvl3pPr>
            <a:lvl4pPr>
              <a:defRPr/>
            </a:lvl4pPr>
            <a:lvl5pPr>
              <a:defRPr/>
            </a:lvl5pPr>
          </a:lstStyle>
          <a:p>
            <a:pPr marL="228600" marR="0" lvl="0" indent="-228600" algn="l" defTabSz="1216015" rtl="0" eaLnBrk="1" fontAlgn="auto" latinLnBrk="0" hangingPunct="1">
              <a:lnSpc>
                <a:spcPct val="100000"/>
              </a:lnSpc>
              <a:spcBef>
                <a:spcPct val="0"/>
              </a:spcBef>
              <a:spcAft>
                <a:spcPts val="0"/>
              </a:spcAft>
              <a:buClrTx/>
              <a:buSzTx/>
              <a:tabLst/>
              <a:defRPr/>
            </a:pPr>
            <a:r>
              <a:rPr lang="cs-CZ" dirty="0"/>
              <a:t>Přidat název slidu (Nadpis 2)</a:t>
            </a:r>
          </a:p>
        </p:txBody>
      </p:sp>
      <p:sp>
        <p:nvSpPr>
          <p:cNvPr id="5" name="Zástupný symbol obrázku 4">
            <a:extLst>
              <a:ext uri="{FF2B5EF4-FFF2-40B4-BE49-F238E27FC236}">
                <a16:creationId xmlns:a16="http://schemas.microsoft.com/office/drawing/2014/main" id="{71734F1F-D788-4545-8C5B-6FC70DC49261}"/>
              </a:ext>
            </a:extLst>
          </p:cNvPr>
          <p:cNvSpPr>
            <a:spLocks noGrp="1"/>
          </p:cNvSpPr>
          <p:nvPr>
            <p:ph type="pic" sz="quarter" idx="15" hasCustomPrompt="1"/>
          </p:nvPr>
        </p:nvSpPr>
        <p:spPr>
          <a:xfrm>
            <a:off x="7475792" y="2454275"/>
            <a:ext cx="3801808" cy="2477389"/>
          </a:xfrm>
          <a:prstGeom prst="rect">
            <a:avLst/>
          </a:prstGeom>
        </p:spPr>
        <p:txBody>
          <a:bodyPr/>
          <a:lstStyle>
            <a:lvl1pPr marL="0" indent="0">
              <a:buNone/>
              <a:defRPr sz="2400">
                <a:solidFill>
                  <a:srgbClr val="333333"/>
                </a:solidFill>
                <a:latin typeface="Arial" panose="020B0604020202020204" pitchFamily="34" charset="0"/>
                <a:cs typeface="Arial" panose="020B0604020202020204" pitchFamily="34" charset="0"/>
              </a:defRPr>
            </a:lvl1pPr>
          </a:lstStyle>
          <a:p>
            <a:r>
              <a:rPr lang="cs-CZ" dirty="0"/>
              <a:t>Zde vložte obrázek</a:t>
            </a:r>
          </a:p>
        </p:txBody>
      </p:sp>
      <p:sp>
        <p:nvSpPr>
          <p:cNvPr id="7" name="Zástupný text 6">
            <a:extLst>
              <a:ext uri="{FF2B5EF4-FFF2-40B4-BE49-F238E27FC236}">
                <a16:creationId xmlns:a16="http://schemas.microsoft.com/office/drawing/2014/main" id="{EBCD251A-B672-4465-9AF4-F05E681DF607}"/>
              </a:ext>
            </a:extLst>
          </p:cNvPr>
          <p:cNvSpPr>
            <a:spLocks noGrp="1"/>
          </p:cNvSpPr>
          <p:nvPr>
            <p:ph type="body" sz="quarter" idx="16" hasCustomPrompt="1"/>
          </p:nvPr>
        </p:nvSpPr>
        <p:spPr>
          <a:xfrm>
            <a:off x="7384351" y="4983480"/>
            <a:ext cx="3893248" cy="1020445"/>
          </a:xfrm>
          <a:prstGeom prst="rect">
            <a:avLst/>
          </a:prstGeom>
        </p:spPr>
        <p:txBody>
          <a:bodyPr anchor="t"/>
          <a:lstStyle>
            <a:lvl1pPr marL="0" indent="0" algn="l" defTabSz="914400" rtl="0" eaLnBrk="1" latinLnBrk="0" hangingPunct="1">
              <a:buNone/>
              <a:defRPr lang="cs-CZ" sz="1100" kern="1200" dirty="0">
                <a:solidFill>
                  <a:srgbClr val="0083A5"/>
                </a:solidFill>
                <a:latin typeface="Arial" panose="020B0604020202020204" pitchFamily="34" charset="0"/>
                <a:ea typeface="+mn-ea"/>
                <a:cs typeface="Arial" panose="020B0604020202020204" pitchFamily="34" charset="0"/>
              </a:defRPr>
            </a:lvl1pPr>
          </a:lstStyle>
          <a:p>
            <a:pPr lvl="0"/>
            <a:r>
              <a:rPr lang="cs-CZ" dirty="0"/>
              <a:t>Zde vložte popisek obrázku</a:t>
            </a:r>
          </a:p>
        </p:txBody>
      </p:sp>
      <p:sp>
        <p:nvSpPr>
          <p:cNvPr id="8" name="Zástupný text 6">
            <a:extLst>
              <a:ext uri="{FF2B5EF4-FFF2-40B4-BE49-F238E27FC236}">
                <a16:creationId xmlns:a16="http://schemas.microsoft.com/office/drawing/2014/main" id="{2D547836-4EFF-4475-BF29-436072F4113F}"/>
              </a:ext>
            </a:extLst>
          </p:cNvPr>
          <p:cNvSpPr>
            <a:spLocks noGrp="1"/>
          </p:cNvSpPr>
          <p:nvPr>
            <p:ph type="body" sz="quarter" idx="13" hasCustomPrompt="1"/>
          </p:nvPr>
        </p:nvSpPr>
        <p:spPr>
          <a:xfrm>
            <a:off x="914401" y="2452684"/>
            <a:ext cx="6271260" cy="3552825"/>
          </a:xfrm>
          <a:prstGeom prst="rect">
            <a:avLst/>
          </a:prstGeom>
        </p:spPr>
        <p:txBody>
          <a:bodyPr/>
          <a:lstStyle>
            <a:lvl1pPr marL="228600" indent="-228600">
              <a:defRPr kumimoji="0" lang="cs-CZ" sz="2400" b="0" i="0" u="none" strike="noStrike" kern="1200" cap="none" spc="0" normalizeH="0" baseline="0" dirty="0">
                <a:ln>
                  <a:noFill/>
                </a:ln>
                <a:solidFill>
                  <a:srgbClr val="333333"/>
                </a:solidFill>
                <a:effectLst/>
                <a:uLnTx/>
                <a:uFillTx/>
                <a:latin typeface="Arial" panose="020B0604020202020204" pitchFamily="34" charset="0"/>
                <a:ea typeface="+mn-ea"/>
                <a:cs typeface="Arial" panose="020B0604020202020204" pitchFamily="34" charset="0"/>
              </a:defRPr>
            </a:lvl1pPr>
            <a:lvl2pPr marL="228600" indent="-228600">
              <a:defRPr/>
            </a:lvl2pPr>
            <a:lvl3pPr marL="228600" indent="-228600">
              <a:defRPr/>
            </a:lvl3pPr>
            <a:lvl4pPr marL="228600" indent="-228600">
              <a:defRPr/>
            </a:lvl4pPr>
            <a:lvl5pPr marL="228600" indent="-228600">
              <a:defRPr/>
            </a:lvl5pPr>
          </a:lstStyle>
          <a:p>
            <a:pPr marL="360365" marR="0" lvl="0" indent="-360365" algn="l" defTabSz="1216015" rtl="0" eaLnBrk="1" fontAlgn="auto" latinLnBrk="0" hangingPunct="1">
              <a:lnSpc>
                <a:spcPct val="100000"/>
              </a:lnSpc>
              <a:spcBef>
                <a:spcPts val="1330"/>
              </a:spcBef>
              <a:spcAft>
                <a:spcPts val="0"/>
              </a:spcAft>
              <a:buClrTx/>
              <a:buSzTx/>
              <a:buFont typeface="Arial" panose="020B0604020202020204" pitchFamily="34" charset="0"/>
              <a:buChar char="−"/>
              <a:tabLst/>
              <a:defRPr/>
            </a:pPr>
            <a:r>
              <a:rPr lang="cs-CZ" dirty="0"/>
              <a:t>Zde přidejte text, neměňte velikost ani barvu textu.</a:t>
            </a:r>
          </a:p>
        </p:txBody>
      </p:sp>
    </p:spTree>
    <p:extLst>
      <p:ext uri="{BB962C8B-B14F-4D97-AF65-F5344CB8AC3E}">
        <p14:creationId xmlns:p14="http://schemas.microsoft.com/office/powerpoint/2010/main" val="3536408151"/>
      </p:ext>
    </p:extLst>
  </p:cSld>
  <p:clrMapOvr>
    <a:masterClrMapping/>
  </p:clrMapOvr>
  <p:extLst>
    <p:ext uri="{DCECCB84-F9BA-43D5-87BE-67443E8EF086}">
      <p15:sldGuideLst xmlns:p15="http://schemas.microsoft.com/office/powerpoint/2012/main">
        <p15:guide id="1" orient="horz" pos="3906" userDrawn="1">
          <p15:clr>
            <a:srgbClr val="FBAE40"/>
          </p15:clr>
        </p15:guide>
        <p15:guide id="2" pos="64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ránka s obrázkem">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4047EFDA-E671-4BA3-93E9-D190B3091AB2}"/>
              </a:ext>
            </a:extLst>
          </p:cNvPr>
          <p:cNvSpPr>
            <a:spLocks noGrp="1"/>
          </p:cNvSpPr>
          <p:nvPr>
            <p:ph type="ftr" sz="quarter" idx="11"/>
          </p:nvPr>
        </p:nvSpPr>
        <p:spPr>
          <a:xfrm>
            <a:off x="914400" y="6356350"/>
            <a:ext cx="9174480" cy="365125"/>
          </a:xfrm>
          <a:prstGeom prst="rect">
            <a:avLst/>
          </a:prstGeom>
        </p:spPr>
        <p:txBody>
          <a:bodyPr/>
          <a:lstStyle>
            <a:lvl1pPr>
              <a:defRPr sz="1100">
                <a:solidFill>
                  <a:srgbClr val="0083A5"/>
                </a:solidFill>
                <a:latin typeface="Arial" panose="020B0604020202020204" pitchFamily="34" charset="0"/>
                <a:cs typeface="Arial" panose="020B0604020202020204" pitchFamily="34" charset="0"/>
              </a:defRPr>
            </a:lvl1pPr>
          </a:lstStyle>
          <a:p>
            <a:pPr algn="l"/>
            <a:r>
              <a:rPr lang="pl-PL" dirty="0"/>
              <a:t>Autor prezentace, Název oddělení, Datum prezentace</a:t>
            </a:r>
            <a:endParaRPr lang="cs-CZ" dirty="0"/>
          </a:p>
        </p:txBody>
      </p:sp>
      <p:sp>
        <p:nvSpPr>
          <p:cNvPr id="4" name="Zástupný symbol pro číslo snímku 3">
            <a:extLst>
              <a:ext uri="{FF2B5EF4-FFF2-40B4-BE49-F238E27FC236}">
                <a16:creationId xmlns:a16="http://schemas.microsoft.com/office/drawing/2014/main" id="{D524706A-CA94-4CB0-9111-E413A72C8389}"/>
              </a:ext>
            </a:extLst>
          </p:cNvPr>
          <p:cNvSpPr>
            <a:spLocks noGrp="1"/>
          </p:cNvSpPr>
          <p:nvPr>
            <p:ph type="sldNum" sz="quarter" idx="12"/>
          </p:nvPr>
        </p:nvSpPr>
        <p:spPr>
          <a:xfrm>
            <a:off x="10332720" y="6356350"/>
            <a:ext cx="1021080" cy="365125"/>
          </a:xfrm>
          <a:prstGeom prst="rect">
            <a:avLst/>
          </a:prstGeom>
        </p:spPr>
        <p:txBody>
          <a:bodyPr/>
          <a:lstStyle>
            <a:lvl1pPr algn="r">
              <a:defRPr lang="cs-CZ" sz="1100" kern="1200" smtClean="0">
                <a:solidFill>
                  <a:srgbClr val="0083A5"/>
                </a:solidFill>
                <a:latin typeface="Arial" panose="020B0604020202020204" pitchFamily="34" charset="0"/>
                <a:ea typeface="+mn-ea"/>
                <a:cs typeface="Arial" panose="020B0604020202020204" pitchFamily="34" charset="0"/>
              </a:defRPr>
            </a:lvl1pPr>
          </a:lstStyle>
          <a:p>
            <a:fld id="{78E236E8-9460-46F5-B13F-2FEC233B9BD3}" type="slidenum">
              <a:rPr lang="cs-CZ" smtClean="0"/>
              <a:pPr/>
              <a:t>‹#›</a:t>
            </a:fld>
            <a:endParaRPr lang="cs-CZ" dirty="0"/>
          </a:p>
        </p:txBody>
      </p:sp>
      <p:sp>
        <p:nvSpPr>
          <p:cNvPr id="5" name="Zástupný symbol obrázku 4">
            <a:extLst>
              <a:ext uri="{FF2B5EF4-FFF2-40B4-BE49-F238E27FC236}">
                <a16:creationId xmlns:a16="http://schemas.microsoft.com/office/drawing/2014/main" id="{71734F1F-D788-4545-8C5B-6FC70DC49261}"/>
              </a:ext>
            </a:extLst>
          </p:cNvPr>
          <p:cNvSpPr>
            <a:spLocks noGrp="1"/>
          </p:cNvSpPr>
          <p:nvPr>
            <p:ph type="pic" sz="quarter" idx="15" hasCustomPrompt="1"/>
          </p:nvPr>
        </p:nvSpPr>
        <p:spPr>
          <a:xfrm>
            <a:off x="1019175" y="1630636"/>
            <a:ext cx="7225665" cy="4570139"/>
          </a:xfrm>
          <a:prstGeom prst="rect">
            <a:avLst/>
          </a:prstGeom>
        </p:spPr>
        <p:txBody>
          <a:bodyPr/>
          <a:lstStyle>
            <a:lvl1pPr marL="0" indent="0">
              <a:buNone/>
              <a:defRPr sz="2400">
                <a:solidFill>
                  <a:srgbClr val="333333"/>
                </a:solidFill>
                <a:latin typeface="Arial" panose="020B0604020202020204" pitchFamily="34" charset="0"/>
                <a:cs typeface="Arial" panose="020B0604020202020204" pitchFamily="34" charset="0"/>
              </a:defRPr>
            </a:lvl1pPr>
          </a:lstStyle>
          <a:p>
            <a:r>
              <a:rPr lang="cs-CZ" dirty="0"/>
              <a:t>Zde vložte obrázek</a:t>
            </a:r>
          </a:p>
        </p:txBody>
      </p:sp>
      <p:sp>
        <p:nvSpPr>
          <p:cNvPr id="7" name="Zástupný text 6">
            <a:extLst>
              <a:ext uri="{FF2B5EF4-FFF2-40B4-BE49-F238E27FC236}">
                <a16:creationId xmlns:a16="http://schemas.microsoft.com/office/drawing/2014/main" id="{EBCD251A-B672-4465-9AF4-F05E681DF607}"/>
              </a:ext>
            </a:extLst>
          </p:cNvPr>
          <p:cNvSpPr>
            <a:spLocks noGrp="1"/>
          </p:cNvSpPr>
          <p:nvPr>
            <p:ph type="body" sz="quarter" idx="16" hasCustomPrompt="1"/>
          </p:nvPr>
        </p:nvSpPr>
        <p:spPr>
          <a:xfrm>
            <a:off x="8296656" y="1630636"/>
            <a:ext cx="2980944" cy="4648244"/>
          </a:xfrm>
          <a:prstGeom prst="rect">
            <a:avLst/>
          </a:prstGeom>
        </p:spPr>
        <p:txBody>
          <a:bodyPr anchor="b"/>
          <a:lstStyle>
            <a:lvl1pPr marL="0" indent="0" algn="l" defTabSz="914400" rtl="0" eaLnBrk="1" latinLnBrk="0" hangingPunct="1">
              <a:buNone/>
              <a:defRPr lang="cs-CZ" sz="1100" kern="1200" dirty="0">
                <a:solidFill>
                  <a:srgbClr val="0083A5"/>
                </a:solidFill>
                <a:latin typeface="Arial" panose="020B0604020202020204" pitchFamily="34" charset="0"/>
                <a:ea typeface="+mn-ea"/>
                <a:cs typeface="Arial" panose="020B0604020202020204" pitchFamily="34" charset="0"/>
              </a:defRPr>
            </a:lvl1pPr>
          </a:lstStyle>
          <a:p>
            <a:pPr lvl="0"/>
            <a:r>
              <a:rPr lang="cs-CZ" dirty="0"/>
              <a:t>Zde vložte popisek obrázku</a:t>
            </a:r>
          </a:p>
        </p:txBody>
      </p:sp>
    </p:spTree>
    <p:extLst>
      <p:ext uri="{BB962C8B-B14F-4D97-AF65-F5344CB8AC3E}">
        <p14:creationId xmlns:p14="http://schemas.microsoft.com/office/powerpoint/2010/main" val="3707589242"/>
      </p:ext>
    </p:extLst>
  </p:cSld>
  <p:clrMapOvr>
    <a:masterClrMapping/>
  </p:clrMapOvr>
  <p:extLst>
    <p:ext uri="{DCECCB84-F9BA-43D5-87BE-67443E8EF086}">
      <p15:sldGuideLst xmlns:p15="http://schemas.microsoft.com/office/powerpoint/2012/main">
        <p15:guide id="1" orient="horz" pos="3906" userDrawn="1">
          <p15:clr>
            <a:srgbClr val="FBAE40"/>
          </p15:clr>
        </p15:guide>
        <p15:guide id="2" pos="64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ránka s více obrázky">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4047EFDA-E671-4BA3-93E9-D190B3091AB2}"/>
              </a:ext>
            </a:extLst>
          </p:cNvPr>
          <p:cNvSpPr>
            <a:spLocks noGrp="1"/>
          </p:cNvSpPr>
          <p:nvPr>
            <p:ph type="ftr" sz="quarter" idx="11"/>
          </p:nvPr>
        </p:nvSpPr>
        <p:spPr>
          <a:xfrm>
            <a:off x="914400" y="6356350"/>
            <a:ext cx="9174480" cy="365125"/>
          </a:xfrm>
          <a:prstGeom prst="rect">
            <a:avLst/>
          </a:prstGeom>
        </p:spPr>
        <p:txBody>
          <a:bodyPr/>
          <a:lstStyle>
            <a:lvl1pPr>
              <a:defRPr sz="1100">
                <a:solidFill>
                  <a:srgbClr val="0083A5"/>
                </a:solidFill>
                <a:latin typeface="Arial" panose="020B0604020202020204" pitchFamily="34" charset="0"/>
                <a:cs typeface="Arial" panose="020B0604020202020204" pitchFamily="34" charset="0"/>
              </a:defRPr>
            </a:lvl1pPr>
          </a:lstStyle>
          <a:p>
            <a:pPr algn="l"/>
            <a:r>
              <a:rPr lang="pl-PL" dirty="0"/>
              <a:t>Autor prezentace, Název oddělení, Datum prezentace</a:t>
            </a:r>
            <a:endParaRPr lang="cs-CZ" dirty="0"/>
          </a:p>
        </p:txBody>
      </p:sp>
      <p:sp>
        <p:nvSpPr>
          <p:cNvPr id="4" name="Zástupný symbol pro číslo snímku 3">
            <a:extLst>
              <a:ext uri="{FF2B5EF4-FFF2-40B4-BE49-F238E27FC236}">
                <a16:creationId xmlns:a16="http://schemas.microsoft.com/office/drawing/2014/main" id="{D524706A-CA94-4CB0-9111-E413A72C8389}"/>
              </a:ext>
            </a:extLst>
          </p:cNvPr>
          <p:cNvSpPr>
            <a:spLocks noGrp="1"/>
          </p:cNvSpPr>
          <p:nvPr>
            <p:ph type="sldNum" sz="quarter" idx="12"/>
          </p:nvPr>
        </p:nvSpPr>
        <p:spPr>
          <a:xfrm>
            <a:off x="10332720" y="6356350"/>
            <a:ext cx="1021080" cy="365125"/>
          </a:xfrm>
          <a:prstGeom prst="rect">
            <a:avLst/>
          </a:prstGeom>
        </p:spPr>
        <p:txBody>
          <a:bodyPr/>
          <a:lstStyle>
            <a:lvl1pPr algn="r">
              <a:defRPr lang="cs-CZ" sz="1100" kern="1200" smtClean="0">
                <a:solidFill>
                  <a:srgbClr val="0083A5"/>
                </a:solidFill>
                <a:latin typeface="Arial" panose="020B0604020202020204" pitchFamily="34" charset="0"/>
                <a:ea typeface="+mn-ea"/>
                <a:cs typeface="Arial" panose="020B0604020202020204" pitchFamily="34" charset="0"/>
              </a:defRPr>
            </a:lvl1pPr>
          </a:lstStyle>
          <a:p>
            <a:fld id="{78E236E8-9460-46F5-B13F-2FEC233B9BD3}" type="slidenum">
              <a:rPr lang="cs-CZ" smtClean="0"/>
              <a:pPr/>
              <a:t>‹#›</a:t>
            </a:fld>
            <a:endParaRPr lang="cs-CZ" dirty="0"/>
          </a:p>
        </p:txBody>
      </p:sp>
      <p:sp>
        <p:nvSpPr>
          <p:cNvPr id="5" name="Zástupný symbol obrázku 4">
            <a:extLst>
              <a:ext uri="{FF2B5EF4-FFF2-40B4-BE49-F238E27FC236}">
                <a16:creationId xmlns:a16="http://schemas.microsoft.com/office/drawing/2014/main" id="{71734F1F-D788-4545-8C5B-6FC70DC49261}"/>
              </a:ext>
            </a:extLst>
          </p:cNvPr>
          <p:cNvSpPr>
            <a:spLocks noGrp="1"/>
          </p:cNvSpPr>
          <p:nvPr>
            <p:ph type="pic" sz="quarter" idx="15" hasCustomPrompt="1"/>
          </p:nvPr>
        </p:nvSpPr>
        <p:spPr>
          <a:xfrm>
            <a:off x="1019175" y="1630636"/>
            <a:ext cx="5036408" cy="3563156"/>
          </a:xfrm>
          <a:prstGeom prst="rect">
            <a:avLst/>
          </a:prstGeom>
        </p:spPr>
        <p:txBody>
          <a:bodyPr/>
          <a:lstStyle>
            <a:lvl1pPr marL="0" indent="0">
              <a:buNone/>
              <a:defRPr sz="2400">
                <a:solidFill>
                  <a:srgbClr val="333333"/>
                </a:solidFill>
                <a:latin typeface="Arial" panose="020B0604020202020204" pitchFamily="34" charset="0"/>
                <a:cs typeface="Arial" panose="020B0604020202020204" pitchFamily="34" charset="0"/>
              </a:defRPr>
            </a:lvl1pPr>
          </a:lstStyle>
          <a:p>
            <a:r>
              <a:rPr lang="cs-CZ" dirty="0"/>
              <a:t>Zde vložte obrázek</a:t>
            </a:r>
          </a:p>
        </p:txBody>
      </p:sp>
      <p:sp>
        <p:nvSpPr>
          <p:cNvPr id="7" name="Zástupný text 6">
            <a:extLst>
              <a:ext uri="{FF2B5EF4-FFF2-40B4-BE49-F238E27FC236}">
                <a16:creationId xmlns:a16="http://schemas.microsoft.com/office/drawing/2014/main" id="{EBCD251A-B672-4465-9AF4-F05E681DF607}"/>
              </a:ext>
            </a:extLst>
          </p:cNvPr>
          <p:cNvSpPr>
            <a:spLocks noGrp="1"/>
          </p:cNvSpPr>
          <p:nvPr>
            <p:ph type="body" sz="quarter" idx="16" hasCustomPrompt="1"/>
          </p:nvPr>
        </p:nvSpPr>
        <p:spPr>
          <a:xfrm>
            <a:off x="1019175" y="5248909"/>
            <a:ext cx="5036408" cy="951866"/>
          </a:xfrm>
          <a:prstGeom prst="rect">
            <a:avLst/>
          </a:prstGeom>
        </p:spPr>
        <p:txBody>
          <a:bodyPr anchor="t"/>
          <a:lstStyle>
            <a:lvl1pPr marL="0" indent="0" algn="l" defTabSz="914400" rtl="0" eaLnBrk="1" latinLnBrk="0" hangingPunct="1">
              <a:buNone/>
              <a:defRPr lang="cs-CZ" sz="1100" kern="1200" dirty="0">
                <a:solidFill>
                  <a:srgbClr val="0083A5"/>
                </a:solidFill>
                <a:latin typeface="Arial" panose="020B0604020202020204" pitchFamily="34" charset="0"/>
                <a:ea typeface="+mn-ea"/>
                <a:cs typeface="Arial" panose="020B0604020202020204" pitchFamily="34" charset="0"/>
              </a:defRPr>
            </a:lvl1pPr>
          </a:lstStyle>
          <a:p>
            <a:pPr lvl="0"/>
            <a:r>
              <a:rPr lang="cs-CZ" dirty="0"/>
              <a:t>Zde vložte popisek obrázku</a:t>
            </a:r>
          </a:p>
        </p:txBody>
      </p:sp>
      <p:sp>
        <p:nvSpPr>
          <p:cNvPr id="6" name="Zástupný symbol obrázku 4">
            <a:extLst>
              <a:ext uri="{FF2B5EF4-FFF2-40B4-BE49-F238E27FC236}">
                <a16:creationId xmlns:a16="http://schemas.microsoft.com/office/drawing/2014/main" id="{E804F273-76AA-45F7-93A7-75B1AADF90AC}"/>
              </a:ext>
            </a:extLst>
          </p:cNvPr>
          <p:cNvSpPr>
            <a:spLocks noGrp="1"/>
          </p:cNvSpPr>
          <p:nvPr>
            <p:ph type="pic" sz="quarter" idx="17" hasCustomPrompt="1"/>
          </p:nvPr>
        </p:nvSpPr>
        <p:spPr>
          <a:xfrm>
            <a:off x="6317392" y="1630636"/>
            <a:ext cx="5036407" cy="3563155"/>
          </a:xfrm>
          <a:prstGeom prst="rect">
            <a:avLst/>
          </a:prstGeom>
        </p:spPr>
        <p:txBody>
          <a:bodyPr/>
          <a:lstStyle>
            <a:lvl1pPr marL="0" indent="0">
              <a:buNone/>
              <a:defRPr sz="2400">
                <a:solidFill>
                  <a:srgbClr val="333333"/>
                </a:solidFill>
                <a:latin typeface="Arial" panose="020B0604020202020204" pitchFamily="34" charset="0"/>
                <a:cs typeface="Arial" panose="020B0604020202020204" pitchFamily="34" charset="0"/>
              </a:defRPr>
            </a:lvl1pPr>
          </a:lstStyle>
          <a:p>
            <a:r>
              <a:rPr lang="cs-CZ" dirty="0"/>
              <a:t>Zde vložte obrázek</a:t>
            </a:r>
          </a:p>
        </p:txBody>
      </p:sp>
      <p:sp>
        <p:nvSpPr>
          <p:cNvPr id="8" name="Zástupný text 6">
            <a:extLst>
              <a:ext uri="{FF2B5EF4-FFF2-40B4-BE49-F238E27FC236}">
                <a16:creationId xmlns:a16="http://schemas.microsoft.com/office/drawing/2014/main" id="{5D6A9FB4-3C0A-4E94-AAE4-8950C74C076D}"/>
              </a:ext>
            </a:extLst>
          </p:cNvPr>
          <p:cNvSpPr>
            <a:spLocks noGrp="1"/>
          </p:cNvSpPr>
          <p:nvPr>
            <p:ph type="body" sz="quarter" idx="18" hasCustomPrompt="1"/>
          </p:nvPr>
        </p:nvSpPr>
        <p:spPr>
          <a:xfrm>
            <a:off x="6317392" y="5238192"/>
            <a:ext cx="5036407" cy="951866"/>
          </a:xfrm>
          <a:prstGeom prst="rect">
            <a:avLst/>
          </a:prstGeom>
        </p:spPr>
        <p:txBody>
          <a:bodyPr anchor="t"/>
          <a:lstStyle>
            <a:lvl1pPr marL="0" indent="0" algn="l" defTabSz="914400" rtl="0" eaLnBrk="1" latinLnBrk="0" hangingPunct="1">
              <a:buNone/>
              <a:defRPr lang="cs-CZ" sz="1100" kern="1200" dirty="0">
                <a:solidFill>
                  <a:srgbClr val="0083A5"/>
                </a:solidFill>
                <a:latin typeface="Arial" panose="020B0604020202020204" pitchFamily="34" charset="0"/>
                <a:ea typeface="+mn-ea"/>
                <a:cs typeface="Arial" panose="020B0604020202020204" pitchFamily="34" charset="0"/>
              </a:defRPr>
            </a:lvl1pPr>
          </a:lstStyle>
          <a:p>
            <a:pPr lvl="0"/>
            <a:r>
              <a:rPr lang="cs-CZ" dirty="0"/>
              <a:t>Zde vložte popisek obrázku</a:t>
            </a:r>
          </a:p>
        </p:txBody>
      </p:sp>
    </p:spTree>
    <p:extLst>
      <p:ext uri="{BB962C8B-B14F-4D97-AF65-F5344CB8AC3E}">
        <p14:creationId xmlns:p14="http://schemas.microsoft.com/office/powerpoint/2010/main" val="1830764927"/>
      </p:ext>
    </p:extLst>
  </p:cSld>
  <p:clrMapOvr>
    <a:masterClrMapping/>
  </p:clrMapOvr>
  <p:extLst>
    <p:ext uri="{DCECCB84-F9BA-43D5-87BE-67443E8EF086}">
      <p15:sldGuideLst xmlns:p15="http://schemas.microsoft.com/office/powerpoint/2012/main">
        <p15:guide id="1" orient="horz" pos="3906" userDrawn="1">
          <p15:clr>
            <a:srgbClr val="FBAE40"/>
          </p15:clr>
        </p15:guide>
        <p15:guide id="2" pos="64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Zástupný symbol pro zápatí 2">
            <a:extLst>
              <a:ext uri="{FF2B5EF4-FFF2-40B4-BE49-F238E27FC236}">
                <a16:creationId xmlns:a16="http://schemas.microsoft.com/office/drawing/2014/main" id="{EE8C4A33-ED7F-46A9-AC48-30BDDB284DF1}"/>
              </a:ext>
            </a:extLst>
          </p:cNvPr>
          <p:cNvSpPr>
            <a:spLocks noGrp="1"/>
          </p:cNvSpPr>
          <p:nvPr>
            <p:ph type="ftr" sz="quarter" idx="3"/>
          </p:nvPr>
        </p:nvSpPr>
        <p:spPr>
          <a:xfrm>
            <a:off x="914400" y="6356350"/>
            <a:ext cx="9174480" cy="365125"/>
          </a:xfrm>
          <a:prstGeom prst="rect">
            <a:avLst/>
          </a:prstGeom>
        </p:spPr>
        <p:txBody>
          <a:bodyPr/>
          <a:lstStyle>
            <a:lvl1pPr>
              <a:defRPr sz="1100">
                <a:solidFill>
                  <a:srgbClr val="0083A5"/>
                </a:solidFill>
                <a:latin typeface="Arial" panose="020B0604020202020204" pitchFamily="34" charset="0"/>
                <a:cs typeface="Arial" panose="020B0604020202020204" pitchFamily="34" charset="0"/>
              </a:defRPr>
            </a:lvl1pPr>
          </a:lstStyle>
          <a:p>
            <a:pPr algn="l"/>
            <a:r>
              <a:rPr lang="pl-PL" dirty="0"/>
              <a:t>Autor prezentace, Název oddělení, Datum prezentace</a:t>
            </a:r>
            <a:endParaRPr lang="cs-CZ" dirty="0"/>
          </a:p>
        </p:txBody>
      </p:sp>
      <p:sp>
        <p:nvSpPr>
          <p:cNvPr id="3" name="Zástupný symbol pro číslo snímku 3">
            <a:extLst>
              <a:ext uri="{FF2B5EF4-FFF2-40B4-BE49-F238E27FC236}">
                <a16:creationId xmlns:a16="http://schemas.microsoft.com/office/drawing/2014/main" id="{23943608-BD0E-4D02-A0FE-B4FFB976F9CD}"/>
              </a:ext>
            </a:extLst>
          </p:cNvPr>
          <p:cNvSpPr>
            <a:spLocks noGrp="1"/>
          </p:cNvSpPr>
          <p:nvPr>
            <p:ph type="sldNum" sz="quarter" idx="4"/>
          </p:nvPr>
        </p:nvSpPr>
        <p:spPr>
          <a:xfrm>
            <a:off x="10332720" y="6356350"/>
            <a:ext cx="1021080" cy="365125"/>
          </a:xfrm>
          <a:prstGeom prst="rect">
            <a:avLst/>
          </a:prstGeom>
        </p:spPr>
        <p:txBody>
          <a:bodyPr/>
          <a:lstStyle>
            <a:lvl1pPr algn="r">
              <a:defRPr lang="cs-CZ" sz="1100" kern="1200" smtClean="0">
                <a:solidFill>
                  <a:srgbClr val="0083A5"/>
                </a:solidFill>
                <a:latin typeface="Arial" panose="020B0604020202020204" pitchFamily="34" charset="0"/>
                <a:ea typeface="+mn-ea"/>
                <a:cs typeface="Arial" panose="020B0604020202020204" pitchFamily="34" charset="0"/>
              </a:defRPr>
            </a:lvl1pPr>
          </a:lstStyle>
          <a:p>
            <a:fld id="{78E236E8-9460-46F5-B13F-2FEC233B9BD3}" type="slidenum">
              <a:rPr lang="cs-CZ" smtClean="0"/>
              <a:pPr/>
              <a:t>‹#›</a:t>
            </a:fld>
            <a:endParaRPr lang="cs-CZ" dirty="0"/>
          </a:p>
        </p:txBody>
      </p:sp>
    </p:spTree>
    <p:extLst>
      <p:ext uri="{BB962C8B-B14F-4D97-AF65-F5344CB8AC3E}">
        <p14:creationId xmlns:p14="http://schemas.microsoft.com/office/powerpoint/2010/main" val="2295774314"/>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56" r:id="rId3"/>
    <p:sldLayoutId id="2147483665" r:id="rId4"/>
    <p:sldLayoutId id="2147483668" r:id="rId5"/>
    <p:sldLayoutId id="2147483657" r:id="rId6"/>
    <p:sldLayoutId id="2147483666" r:id="rId7"/>
    <p:sldLayoutId id="2147483658" r:id="rId8"/>
    <p:sldLayoutId id="2147483659" r:id="rId9"/>
    <p:sldLayoutId id="2147483660" r:id="rId10"/>
    <p:sldLayoutId id="2147483655" r:id="rId11"/>
    <p:sldLayoutId id="2147483667" r:id="rId12"/>
    <p:sldLayoutId id="2147483670" r:id="rId13"/>
    <p:sldLayoutId id="2147483671" r:id="rId14"/>
    <p:sldLayoutId id="2147483672" r:id="rId15"/>
    <p:sldLayoutId id="2147483673" r:id="rId1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hyperlink" Target="http://invenio.nusl.cz/record/390315?ln=cs"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4.xml"/><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Petra.Vavrova@nkp.cz"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Petra.Vavrova@nkp.cz" TargetMode="External"/><Relationship Id="rId1" Type="http://schemas.openxmlformats.org/officeDocument/2006/relationships/slideLayout" Target="../slideLayouts/slideLayout16.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528B09CD-A644-44B8-8C5D-835E63C5E701}"/>
              </a:ext>
            </a:extLst>
          </p:cNvPr>
          <p:cNvSpPr>
            <a:spLocks noGrp="1"/>
          </p:cNvSpPr>
          <p:nvPr>
            <p:ph type="body" sz="quarter" idx="14"/>
          </p:nvPr>
        </p:nvSpPr>
        <p:spPr>
          <a:xfrm>
            <a:off x="137932" y="3809845"/>
            <a:ext cx="11916136" cy="1306513"/>
          </a:xfrm>
        </p:spPr>
        <p:txBody>
          <a:bodyPr/>
          <a:lstStyle/>
          <a:p>
            <a:r>
              <a:rPr lang="cs-CZ" sz="4000" dirty="0"/>
              <a:t>Zadávací dokumentace k VISK 4 na rok 2026</a:t>
            </a:r>
          </a:p>
          <a:p>
            <a:pPr marL="457200" indent="-457200">
              <a:buFontTx/>
              <a:buChar char="-"/>
            </a:pPr>
            <a:r>
              <a:rPr lang="cs-CZ" sz="2800" dirty="0"/>
              <a:t>změny zadávací dokumentace </a:t>
            </a:r>
          </a:p>
          <a:p>
            <a:pPr marL="457200" indent="-457200">
              <a:buFontTx/>
              <a:buChar char="-"/>
            </a:pPr>
            <a:r>
              <a:rPr lang="cs-CZ" sz="2800" dirty="0"/>
              <a:t>informace o jiné technologii hromadného odkyselování </a:t>
            </a:r>
          </a:p>
        </p:txBody>
      </p:sp>
      <p:sp>
        <p:nvSpPr>
          <p:cNvPr id="4" name="Zástupný symbol pro zápatí 3">
            <a:extLst>
              <a:ext uri="{FF2B5EF4-FFF2-40B4-BE49-F238E27FC236}">
                <a16:creationId xmlns:a16="http://schemas.microsoft.com/office/drawing/2014/main" id="{E4F03F61-B774-48B0-A48A-8D8B3D385E12}"/>
              </a:ext>
            </a:extLst>
          </p:cNvPr>
          <p:cNvSpPr>
            <a:spLocks noGrp="1"/>
          </p:cNvSpPr>
          <p:nvPr>
            <p:ph type="ftr" sz="quarter" idx="11"/>
          </p:nvPr>
        </p:nvSpPr>
        <p:spPr>
          <a:xfrm>
            <a:off x="1508760" y="6092658"/>
            <a:ext cx="9174480" cy="365125"/>
          </a:xfrm>
        </p:spPr>
        <p:txBody>
          <a:bodyPr/>
          <a:lstStyle/>
          <a:p>
            <a:pPr algn="ctr"/>
            <a:r>
              <a:rPr lang="pl-PL" dirty="0"/>
              <a:t>Ing. Petra Vávrová, Ph.D., ředitelka Odboru ochrany knihovních fondů, Národní knihoven České republiky,</a:t>
            </a:r>
          </a:p>
          <a:p>
            <a:pPr algn="ctr"/>
            <a:r>
              <a:rPr lang="pl-PL" dirty="0"/>
              <a:t>Odborný garant podprogramu VISK 4</a:t>
            </a:r>
          </a:p>
          <a:p>
            <a:pPr algn="ctr"/>
            <a:r>
              <a:rPr lang="pl-PL" dirty="0"/>
              <a:t>25.11.2025</a:t>
            </a:r>
            <a:endParaRPr lang="cs-CZ" dirty="0"/>
          </a:p>
        </p:txBody>
      </p:sp>
      <p:pic>
        <p:nvPicPr>
          <p:cNvPr id="9" name="Obrázek 8">
            <a:extLst>
              <a:ext uri="{FF2B5EF4-FFF2-40B4-BE49-F238E27FC236}">
                <a16:creationId xmlns:a16="http://schemas.microsoft.com/office/drawing/2014/main" id="{2748E8F3-EDF9-4594-9422-F64816C4BF98}"/>
              </a:ext>
            </a:extLst>
          </p:cNvPr>
          <p:cNvPicPr>
            <a:picLocks noChangeAspect="1"/>
          </p:cNvPicPr>
          <p:nvPr/>
        </p:nvPicPr>
        <p:blipFill>
          <a:blip r:embed="rId2"/>
          <a:stretch>
            <a:fillRect/>
          </a:stretch>
        </p:blipFill>
        <p:spPr>
          <a:xfrm>
            <a:off x="1174295" y="1591939"/>
            <a:ext cx="9843410" cy="1263973"/>
          </a:xfrm>
          <a:prstGeom prst="rect">
            <a:avLst/>
          </a:prstGeom>
        </p:spPr>
      </p:pic>
      <p:pic>
        <p:nvPicPr>
          <p:cNvPr id="11" name="Obrázek 10">
            <a:extLst>
              <a:ext uri="{FF2B5EF4-FFF2-40B4-BE49-F238E27FC236}">
                <a16:creationId xmlns:a16="http://schemas.microsoft.com/office/drawing/2014/main" id="{33CBC212-27EC-4664-9EB9-1628F0423302}"/>
              </a:ext>
            </a:extLst>
          </p:cNvPr>
          <p:cNvPicPr>
            <a:picLocks noChangeAspect="1"/>
          </p:cNvPicPr>
          <p:nvPr/>
        </p:nvPicPr>
        <p:blipFill>
          <a:blip r:embed="rId3"/>
          <a:stretch>
            <a:fillRect/>
          </a:stretch>
        </p:blipFill>
        <p:spPr>
          <a:xfrm>
            <a:off x="8658409" y="650465"/>
            <a:ext cx="2952381" cy="723810"/>
          </a:xfrm>
          <a:prstGeom prst="rect">
            <a:avLst/>
          </a:prstGeom>
        </p:spPr>
      </p:pic>
      <p:pic>
        <p:nvPicPr>
          <p:cNvPr id="13" name="Obrázek 12">
            <a:extLst>
              <a:ext uri="{FF2B5EF4-FFF2-40B4-BE49-F238E27FC236}">
                <a16:creationId xmlns:a16="http://schemas.microsoft.com/office/drawing/2014/main" id="{164EB01A-D4A1-4C1B-B8DB-6E538691F029}"/>
              </a:ext>
            </a:extLst>
          </p:cNvPr>
          <p:cNvPicPr>
            <a:picLocks noChangeAspect="1"/>
          </p:cNvPicPr>
          <p:nvPr/>
        </p:nvPicPr>
        <p:blipFill>
          <a:blip r:embed="rId4"/>
          <a:stretch>
            <a:fillRect/>
          </a:stretch>
        </p:blipFill>
        <p:spPr>
          <a:xfrm>
            <a:off x="3091218" y="2998771"/>
            <a:ext cx="5685714" cy="428571"/>
          </a:xfrm>
          <a:prstGeom prst="rect">
            <a:avLst/>
          </a:prstGeom>
        </p:spPr>
      </p:pic>
    </p:spTree>
    <p:extLst>
      <p:ext uri="{BB962C8B-B14F-4D97-AF65-F5344CB8AC3E}">
        <p14:creationId xmlns:p14="http://schemas.microsoft.com/office/powerpoint/2010/main" val="1759263647"/>
      </p:ext>
    </p:extLst>
  </p:cSld>
  <p:clrMapOvr>
    <a:masterClrMapping/>
  </p:clrMapOvr>
  <mc:AlternateContent xmlns:mc="http://schemas.openxmlformats.org/markup-compatibility/2006" xmlns:p14="http://schemas.microsoft.com/office/powerpoint/2010/main">
    <mc:Choice Requires="p14">
      <p:transition spd="slow" p14:dur="2000" advTm="30283"/>
    </mc:Choice>
    <mc:Fallback xmlns="">
      <p:transition spd="slow" advTm="3028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a:extLst>
              <a:ext uri="{FF2B5EF4-FFF2-40B4-BE49-F238E27FC236}">
                <a16:creationId xmlns:a16="http://schemas.microsoft.com/office/drawing/2014/main" id="{C9BF8945-9421-4634-9B3C-5D8BCBB2F411}"/>
              </a:ext>
            </a:extLst>
          </p:cNvPr>
          <p:cNvSpPr>
            <a:spLocks noGrp="1" noChangeArrowheads="1"/>
          </p:cNvSpPr>
          <p:nvPr>
            <p:ph type="title"/>
          </p:nvPr>
        </p:nvSpPr>
        <p:spPr/>
        <p:txBody>
          <a:bodyPr/>
          <a:lstStyle/>
          <a:p>
            <a:endParaRPr lang="cs-CZ" altLang="cs-CZ" dirty="0">
              <a:solidFill>
                <a:srgbClr val="FFFFCC"/>
              </a:solidFill>
            </a:endParaRPr>
          </a:p>
        </p:txBody>
      </p:sp>
      <p:sp>
        <p:nvSpPr>
          <p:cNvPr id="17411" name="Zástupný symbol pro obsah 2">
            <a:extLst>
              <a:ext uri="{FF2B5EF4-FFF2-40B4-BE49-F238E27FC236}">
                <a16:creationId xmlns:a16="http://schemas.microsoft.com/office/drawing/2014/main" id="{00C40F90-52D3-400C-8A8C-1A438BEB93C3}"/>
              </a:ext>
            </a:extLst>
          </p:cNvPr>
          <p:cNvSpPr>
            <a:spLocks noGrp="1" noChangeArrowheads="1"/>
          </p:cNvSpPr>
          <p:nvPr>
            <p:ph idx="1"/>
          </p:nvPr>
        </p:nvSpPr>
        <p:spPr>
          <a:xfrm>
            <a:off x="1371600" y="1166018"/>
            <a:ext cx="8610600" cy="4525963"/>
          </a:xfrm>
        </p:spPr>
        <p:txBody>
          <a:bodyPr/>
          <a:lstStyle/>
          <a:p>
            <a:pPr>
              <a:buFontTx/>
              <a:buNone/>
            </a:pPr>
            <a:endParaRPr lang="cs-CZ" altLang="cs-CZ" sz="2000" dirty="0"/>
          </a:p>
          <a:p>
            <a:pPr marL="0" indent="0">
              <a:buNone/>
            </a:pPr>
            <a:r>
              <a:rPr lang="cs-CZ" altLang="cs-CZ" sz="3600" dirty="0">
                <a:solidFill>
                  <a:srgbClr val="007D8C"/>
                </a:solidFill>
              </a:rPr>
              <a:t>Funkce ochranného obalu knih </a:t>
            </a:r>
            <a:endParaRPr lang="cs-CZ" altLang="cs-CZ" sz="2000" dirty="0">
              <a:solidFill>
                <a:srgbClr val="007D8C"/>
              </a:solidFill>
            </a:endParaRPr>
          </a:p>
          <a:p>
            <a:r>
              <a:rPr lang="cs-CZ" altLang="cs-CZ" sz="2000" dirty="0"/>
              <a:t>Obecně </a:t>
            </a:r>
            <a:r>
              <a:rPr lang="cs-CZ" altLang="cs-CZ" sz="2000" b="1" u="sng" dirty="0"/>
              <a:t>preventivní ochrana</a:t>
            </a:r>
            <a:r>
              <a:rPr lang="cs-CZ" altLang="cs-CZ" sz="2000" u="sng" dirty="0"/>
              <a:t> </a:t>
            </a:r>
            <a:r>
              <a:rPr lang="cs-CZ" altLang="cs-CZ" sz="2000" dirty="0"/>
              <a:t>svazku před dalším poškozením (i s eventualitou jeho pozdějšího restaurování),</a:t>
            </a:r>
          </a:p>
          <a:p>
            <a:r>
              <a:rPr lang="cs-CZ" altLang="cs-CZ" sz="2000" dirty="0"/>
              <a:t>prostředek k </a:t>
            </a:r>
            <a:r>
              <a:rPr lang="cs-CZ" altLang="cs-CZ" sz="2000" b="1" u="sng" dirty="0"/>
              <a:t>trvalému uložení</a:t>
            </a:r>
            <a:r>
              <a:rPr lang="cs-CZ" altLang="cs-CZ" sz="2000" u="sng" dirty="0"/>
              <a:t> </a:t>
            </a:r>
            <a:r>
              <a:rPr lang="cs-CZ" altLang="cs-CZ" sz="2000" dirty="0"/>
              <a:t>dokumentu (se zřetelem k zhotovení jeho mikrofilmové nebo digitální kopie),</a:t>
            </a:r>
          </a:p>
          <a:p>
            <a:r>
              <a:rPr lang="cs-CZ" altLang="cs-CZ" sz="2000" dirty="0"/>
              <a:t>ochrana po nějakou dobu v případě </a:t>
            </a:r>
            <a:r>
              <a:rPr lang="cs-CZ" altLang="cs-CZ" sz="2000" b="1" u="sng" dirty="0"/>
              <a:t>havárie či živelní katastrofy</a:t>
            </a:r>
            <a:r>
              <a:rPr lang="cs-CZ" altLang="cs-CZ" sz="2000" u="sng" dirty="0"/>
              <a:t> </a:t>
            </a:r>
            <a:r>
              <a:rPr lang="cs-CZ" altLang="cs-CZ" sz="2000" dirty="0"/>
              <a:t>před účinky vody či ohně, či chemických látek </a:t>
            </a:r>
          </a:p>
          <a:p>
            <a:r>
              <a:rPr lang="cs-CZ" altLang="cs-CZ" sz="2000" dirty="0"/>
              <a:t>ochrana svazku před </a:t>
            </a:r>
            <a:r>
              <a:rPr lang="cs-CZ" altLang="cs-CZ" sz="2000" b="1" u="sng" dirty="0"/>
              <a:t>mechanickým poškozením při manipulaci </a:t>
            </a:r>
            <a:r>
              <a:rPr lang="cs-CZ" altLang="cs-CZ" sz="2000" b="1" dirty="0"/>
              <a:t>v i mimo depozitní prostory</a:t>
            </a:r>
            <a:r>
              <a:rPr lang="cs-CZ" altLang="cs-CZ" sz="2000" dirty="0"/>
              <a:t> (doprava do studovny, na výstavu, meziknihovní výpůjčka),</a:t>
            </a:r>
          </a:p>
          <a:p>
            <a:r>
              <a:rPr lang="cs-CZ" altLang="cs-CZ" sz="2000" dirty="0"/>
              <a:t>alternativní, finančně úspornější řešení uložení dokumentů </a:t>
            </a:r>
            <a:r>
              <a:rPr lang="cs-CZ" altLang="cs-CZ" sz="2000" b="1" u="sng" dirty="0"/>
              <a:t>namísto</a:t>
            </a:r>
            <a:r>
              <a:rPr lang="cs-CZ" altLang="cs-CZ" sz="2000" dirty="0"/>
              <a:t> </a:t>
            </a:r>
            <a:r>
              <a:rPr lang="cs-CZ" altLang="cs-CZ" sz="2000" b="1" u="sng" dirty="0"/>
              <a:t>vazby nebo převazby </a:t>
            </a:r>
            <a:r>
              <a:rPr lang="cs-CZ" altLang="cs-CZ" sz="2000" dirty="0"/>
              <a:t>periodik, resp. brožovaného svazku,</a:t>
            </a:r>
          </a:p>
          <a:p>
            <a:r>
              <a:rPr lang="cs-CZ" altLang="cs-CZ" sz="2000" dirty="0"/>
              <a:t>působení </a:t>
            </a:r>
            <a:r>
              <a:rPr lang="cs-CZ" altLang="cs-CZ" sz="2000" b="1" u="sng" dirty="0"/>
              <a:t>prachu a prachových částic</a:t>
            </a:r>
            <a:r>
              <a:rPr lang="cs-CZ" altLang="cs-CZ" sz="2000" dirty="0"/>
              <a:t>, </a:t>
            </a:r>
          </a:p>
          <a:p>
            <a:r>
              <a:rPr lang="cs-CZ" altLang="cs-CZ" sz="2000" dirty="0"/>
              <a:t>vliv </a:t>
            </a:r>
            <a:r>
              <a:rPr lang="cs-CZ" altLang="cs-CZ" sz="2000" b="1" u="sng" dirty="0"/>
              <a:t>vzdušných polutantů</a:t>
            </a:r>
            <a:r>
              <a:rPr lang="cs-CZ" altLang="cs-CZ" sz="2000" dirty="0"/>
              <a:t> (oxidy síry, dusíku, ozón, apod.),</a:t>
            </a:r>
          </a:p>
          <a:p>
            <a:r>
              <a:rPr lang="cs-CZ" altLang="cs-CZ" sz="2000" dirty="0"/>
              <a:t>…</a:t>
            </a:r>
          </a:p>
        </p:txBody>
      </p:sp>
      <p:pic>
        <p:nvPicPr>
          <p:cNvPr id="4" name="Obrázek 3">
            <a:extLst>
              <a:ext uri="{FF2B5EF4-FFF2-40B4-BE49-F238E27FC236}">
                <a16:creationId xmlns:a16="http://schemas.microsoft.com/office/drawing/2014/main" id="{EE925EE7-BD0D-4450-A909-DE318921A4D0}"/>
              </a:ext>
            </a:extLst>
          </p:cNvPr>
          <p:cNvPicPr>
            <a:picLocks noChangeAspect="1"/>
          </p:cNvPicPr>
          <p:nvPr/>
        </p:nvPicPr>
        <p:blipFill>
          <a:blip r:embed="rId2"/>
          <a:stretch>
            <a:fillRect/>
          </a:stretch>
        </p:blipFill>
        <p:spPr>
          <a:xfrm>
            <a:off x="8658409" y="650465"/>
            <a:ext cx="2952381" cy="7238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7265"/>
    </mc:Choice>
    <mc:Fallback xmlns="">
      <p:transition spd="slow" advTm="27265"/>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a:extLst>
              <a:ext uri="{FF2B5EF4-FFF2-40B4-BE49-F238E27FC236}">
                <a16:creationId xmlns:a16="http://schemas.microsoft.com/office/drawing/2014/main" id="{A270649D-3638-4E28-B7F7-8BB5308CD623}"/>
              </a:ext>
            </a:extLst>
          </p:cNvPr>
          <p:cNvSpPr>
            <a:spLocks noGrp="1" noChangeArrowheads="1"/>
          </p:cNvSpPr>
          <p:nvPr>
            <p:ph type="title"/>
          </p:nvPr>
        </p:nvSpPr>
        <p:spPr>
          <a:xfrm>
            <a:off x="1836738" y="1406525"/>
            <a:ext cx="5772150" cy="857250"/>
          </a:xfrm>
        </p:spPr>
        <p:txBody>
          <a:bodyPr>
            <a:normAutofit fontScale="90000"/>
          </a:bodyPr>
          <a:lstStyle/>
          <a:p>
            <a:pPr algn="l">
              <a:defRPr/>
            </a:pPr>
            <a:r>
              <a:rPr lang="cs-CZ" altLang="cs-CZ" sz="2100" dirty="0"/>
              <a:t>3. podporovaná aktivita:</a:t>
            </a:r>
            <a:br>
              <a:rPr lang="cs-CZ" altLang="cs-CZ" sz="2100" dirty="0"/>
            </a:br>
            <a:r>
              <a:rPr lang="cs-CZ" altLang="cs-CZ" sz="2100" b="1" u="sng" dirty="0"/>
              <a:t>Odkyselování svazků postižených degradací kyselého papíru</a:t>
            </a:r>
            <a:endParaRPr lang="cs-CZ" altLang="cs-CZ" sz="2100" dirty="0"/>
          </a:p>
        </p:txBody>
      </p:sp>
      <p:sp>
        <p:nvSpPr>
          <p:cNvPr id="11267" name="Zástupný symbol pro obsah 2">
            <a:extLst>
              <a:ext uri="{FF2B5EF4-FFF2-40B4-BE49-F238E27FC236}">
                <a16:creationId xmlns:a16="http://schemas.microsoft.com/office/drawing/2014/main" id="{6E2D552B-70B6-4E0A-8F56-25FBBA02B1AE}"/>
              </a:ext>
            </a:extLst>
          </p:cNvPr>
          <p:cNvSpPr>
            <a:spLocks noGrp="1" noChangeArrowheads="1"/>
          </p:cNvSpPr>
          <p:nvPr>
            <p:ph idx="1"/>
          </p:nvPr>
        </p:nvSpPr>
        <p:spPr>
          <a:xfrm>
            <a:off x="857250" y="2560639"/>
            <a:ext cx="9725025" cy="3394075"/>
          </a:xfrm>
        </p:spPr>
        <p:txBody>
          <a:bodyPr>
            <a:normAutofit/>
          </a:bodyPr>
          <a:lstStyle/>
          <a:p>
            <a:pPr>
              <a:defRPr/>
            </a:pPr>
            <a:r>
              <a:rPr lang="cs-CZ" altLang="cs-CZ" sz="1350" dirty="0"/>
              <a:t>proces chemického ošetření papírových materiálů, technické a technologické postupy, zaměřené na odstranění vlastní příčiny vzniku degradace papíru – jeho kyselosti, tj. v papíru přítomných kyselých látek - neutralizace (inaktivace) volných kyselin přítomných v papíru. Neutralizací kyselin dochází ke zrušení jejich katalytického účinku degradace (mechanizmem hydrolýzy v kyselém prostředí) a k zastavení nebo alespoň k výraznému zpomalení degradačního procesu rozpadání papíru. </a:t>
            </a:r>
          </a:p>
          <a:p>
            <a:pPr>
              <a:defRPr/>
            </a:pPr>
            <a:r>
              <a:rPr lang="cs-CZ" altLang="cs-CZ" sz="1350" dirty="0"/>
              <a:t>Souběžně je do papíru zaváděna tzv. "alkalická rezerva" ve formě organických sloučenin obsahujících vápník nebo hořčík (uhličitany). Alkalická rezerva vytváří „nárazník“ do budoucnosti - neutralizuje kyseliny vznikající v papíru následkem jeho přirozeného stárnutí nebo absorbované z jeho vnějšího okolí.</a:t>
            </a:r>
          </a:p>
          <a:p>
            <a:pPr>
              <a:defRPr/>
            </a:pPr>
            <a:r>
              <a:rPr lang="cs-CZ" altLang="cs-CZ" sz="1350" dirty="0"/>
              <a:t>K neutralizaci kyselin se využívá odkyselovací (neutralizující) činidlo a nosné médium, které odkyselovací činidlo zavádí do papíru </a:t>
            </a:r>
            <a:r>
              <a:rPr lang="cs-CZ" altLang="cs-CZ" sz="1350" dirty="0">
                <a:sym typeface="Symbol" panose="05050102010706020507" pitchFamily="18" charset="2"/>
              </a:rPr>
              <a:t> </a:t>
            </a:r>
            <a:r>
              <a:rPr lang="cs-CZ" altLang="cs-CZ" sz="1350" dirty="0"/>
              <a:t>chemická stabilita papíru, zastavení či zpomalení degradace papíru. </a:t>
            </a:r>
          </a:p>
          <a:p>
            <a:pPr>
              <a:defRPr/>
            </a:pPr>
            <a:r>
              <a:rPr lang="cs-CZ" altLang="cs-CZ" sz="1350" dirty="0"/>
              <a:t>Omezení – lze odkyselit pouze papíry s dobrými mechanickými vlastnostmi!</a:t>
            </a:r>
          </a:p>
          <a:p>
            <a:pPr>
              <a:defRPr/>
            </a:pPr>
            <a:r>
              <a:rPr lang="cs-CZ" altLang="cs-CZ" sz="1350" dirty="0"/>
              <a:t>Stále metodám chybí současné zpevnění papíru!</a:t>
            </a:r>
          </a:p>
          <a:p>
            <a:pPr>
              <a:buFontTx/>
              <a:buNone/>
              <a:defRPr/>
            </a:pPr>
            <a:endParaRPr lang="cs-CZ" altLang="cs-CZ" dirty="0"/>
          </a:p>
        </p:txBody>
      </p:sp>
      <p:sp>
        <p:nvSpPr>
          <p:cNvPr id="4" name="Nadpis 1">
            <a:extLst>
              <a:ext uri="{FF2B5EF4-FFF2-40B4-BE49-F238E27FC236}">
                <a16:creationId xmlns:a16="http://schemas.microsoft.com/office/drawing/2014/main" id="{6233073C-5D17-4508-80CE-E9038A0E2F16}"/>
              </a:ext>
            </a:extLst>
          </p:cNvPr>
          <p:cNvSpPr txBox="1">
            <a:spLocks noChangeArrowheads="1"/>
          </p:cNvSpPr>
          <p:nvPr/>
        </p:nvSpPr>
        <p:spPr>
          <a:xfrm>
            <a:off x="2236788" y="549275"/>
            <a:ext cx="5372100" cy="857250"/>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altLang="cs-CZ" sz="2400" b="1" i="1" dirty="0">
                <a:solidFill>
                  <a:srgbClr val="007D8C"/>
                </a:solidFill>
              </a:rPr>
              <a:t>Podprogram VISK 4: Národní program ochrany knihovních fondů</a:t>
            </a:r>
            <a:endParaRPr lang="cs-CZ" altLang="cs-CZ" sz="2400" dirty="0">
              <a:solidFill>
                <a:srgbClr val="007D8C"/>
              </a:solidFill>
            </a:endParaRPr>
          </a:p>
        </p:txBody>
      </p:sp>
      <p:pic>
        <p:nvPicPr>
          <p:cNvPr id="3" name="Obrázek 2">
            <a:extLst>
              <a:ext uri="{FF2B5EF4-FFF2-40B4-BE49-F238E27FC236}">
                <a16:creationId xmlns:a16="http://schemas.microsoft.com/office/drawing/2014/main" id="{6737C2CF-F53B-4475-85C1-31F81C29B6BC}"/>
              </a:ext>
            </a:extLst>
          </p:cNvPr>
          <p:cNvPicPr>
            <a:picLocks noChangeAspect="1"/>
          </p:cNvPicPr>
          <p:nvPr/>
        </p:nvPicPr>
        <p:blipFill>
          <a:blip r:embed="rId2"/>
          <a:stretch>
            <a:fillRect/>
          </a:stretch>
        </p:blipFill>
        <p:spPr>
          <a:xfrm>
            <a:off x="5042693" y="5451475"/>
            <a:ext cx="5132389" cy="1089581"/>
          </a:xfrm>
          <a:prstGeom prst="rect">
            <a:avLst/>
          </a:prstGeom>
        </p:spPr>
      </p:pic>
      <p:pic>
        <p:nvPicPr>
          <p:cNvPr id="7" name="Obrázek 6">
            <a:extLst>
              <a:ext uri="{FF2B5EF4-FFF2-40B4-BE49-F238E27FC236}">
                <a16:creationId xmlns:a16="http://schemas.microsoft.com/office/drawing/2014/main" id="{660F3389-9ED7-441F-9D96-48365C41E9D9}"/>
              </a:ext>
            </a:extLst>
          </p:cNvPr>
          <p:cNvPicPr>
            <a:picLocks noChangeAspect="1"/>
          </p:cNvPicPr>
          <p:nvPr/>
        </p:nvPicPr>
        <p:blipFill>
          <a:blip r:embed="rId3"/>
          <a:stretch>
            <a:fillRect/>
          </a:stretch>
        </p:blipFill>
        <p:spPr>
          <a:xfrm>
            <a:off x="8658409" y="650465"/>
            <a:ext cx="2952381" cy="7238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77556"/>
    </mc:Choice>
    <mc:Fallback xmlns="">
      <p:transition spd="slow" advTm="7755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2988FE85-675B-433A-8349-CCD178085654}"/>
              </a:ext>
            </a:extLst>
          </p:cNvPr>
          <p:cNvSpPr>
            <a:spLocks noGrp="1"/>
          </p:cNvSpPr>
          <p:nvPr>
            <p:ph type="body" sz="quarter" idx="13"/>
          </p:nvPr>
        </p:nvSpPr>
        <p:spPr>
          <a:xfrm>
            <a:off x="542925" y="2000125"/>
            <a:ext cx="10439399" cy="3552825"/>
          </a:xfrm>
        </p:spPr>
        <p:txBody>
          <a:bodyPr/>
          <a:lstStyle/>
          <a:p>
            <a:r>
              <a:rPr lang="cs-CZ" altLang="cs-CZ" u="sng" dirty="0">
                <a:solidFill>
                  <a:schemeClr val="tx1"/>
                </a:solidFill>
              </a:rPr>
              <a:t>Zjištění kvantity </a:t>
            </a:r>
            <a:r>
              <a:rPr lang="cs-CZ" altLang="cs-CZ" dirty="0">
                <a:solidFill>
                  <a:schemeClr val="tx1"/>
                </a:solidFill>
              </a:rPr>
              <a:t>poškozených knih kyselou hydrolýzou – průzkum fondů – máme nástroj na průzkum fyzického stavu knihovních fondů </a:t>
            </a:r>
          </a:p>
          <a:p>
            <a:r>
              <a:rPr lang="cs-CZ" altLang="cs-CZ" u="sng" dirty="0">
                <a:solidFill>
                  <a:schemeClr val="tx1"/>
                </a:solidFill>
              </a:rPr>
              <a:t>Stanovení priorit </a:t>
            </a:r>
            <a:r>
              <a:rPr lang="cs-CZ" altLang="cs-CZ" dirty="0">
                <a:solidFill>
                  <a:schemeClr val="tx1"/>
                </a:solidFill>
              </a:rPr>
              <a:t>– např. nejvzácnější knihy, nejpoškozenější, s hodnotou pH do 5, jen 1 exemplář z několika apod.</a:t>
            </a:r>
          </a:p>
          <a:p>
            <a:r>
              <a:rPr lang="cs-CZ" altLang="cs-CZ" u="sng" dirty="0">
                <a:solidFill>
                  <a:schemeClr val="tx1"/>
                </a:solidFill>
              </a:rPr>
              <a:t>Výběr vhodné odkyselovací metody a technologie </a:t>
            </a:r>
            <a:r>
              <a:rPr lang="cs-CZ" altLang="cs-CZ" dirty="0">
                <a:solidFill>
                  <a:schemeClr val="tx1"/>
                </a:solidFill>
              </a:rPr>
              <a:t>– VZ nebo na základě předešlých zkušeností</a:t>
            </a:r>
          </a:p>
          <a:p>
            <a:r>
              <a:rPr lang="cs-CZ" altLang="cs-CZ" dirty="0">
                <a:solidFill>
                  <a:schemeClr val="tx1"/>
                </a:solidFill>
              </a:rPr>
              <a:t>Registr odkyselených knih – Registr odkyselování </a:t>
            </a:r>
          </a:p>
          <a:p>
            <a:r>
              <a:rPr lang="cs-CZ" altLang="cs-CZ" dirty="0">
                <a:solidFill>
                  <a:schemeClr val="tx1"/>
                </a:solidFill>
              </a:rPr>
              <a:t>Certifikovaná metodika „</a:t>
            </a:r>
            <a:r>
              <a:rPr lang="cs-CZ" i="0" strike="noStrike" dirty="0">
                <a:solidFill>
                  <a:schemeClr val="tx1"/>
                </a:solidFill>
                <a:effectLst/>
                <a:latin typeface="Univers-Regular-Bold"/>
                <a:hlinkClick r:id="rId2">
                  <a:extLst>
                    <a:ext uri="{A12FA001-AC4F-418D-AE19-62706E023703}">
                      <ahyp:hlinkClr xmlns:ahyp="http://schemas.microsoft.com/office/drawing/2018/hyperlinkcolor" val="tx"/>
                    </a:ext>
                  </a:extLst>
                </a:hlinkClick>
              </a:rPr>
              <a:t>Příprava novodobých knihovních fondů na hromadné odkyselování a kontrola kvality odkyselení - kritéria výběru a proces zpracování</a:t>
            </a:r>
            <a:r>
              <a:rPr lang="cs-CZ" b="0" i="0" u="none" strike="noStrike" dirty="0">
                <a:solidFill>
                  <a:schemeClr val="tx1"/>
                </a:solidFill>
                <a:effectLst/>
                <a:latin typeface="Univers-Regular-Bold"/>
              </a:rPr>
              <a:t>“ dostupná na www.nusl.cz</a:t>
            </a:r>
            <a:endParaRPr lang="cs-CZ" altLang="cs-CZ" dirty="0">
              <a:solidFill>
                <a:schemeClr val="tx1"/>
              </a:solidFill>
            </a:endParaRPr>
          </a:p>
          <a:p>
            <a:pPr marL="0" indent="0">
              <a:buNone/>
            </a:pPr>
            <a:endParaRPr lang="cs-CZ" altLang="cs-CZ" dirty="0">
              <a:solidFill>
                <a:schemeClr val="tx1"/>
              </a:solidFill>
            </a:endParaRPr>
          </a:p>
        </p:txBody>
      </p:sp>
      <p:sp>
        <p:nvSpPr>
          <p:cNvPr id="3" name="Zástupný text 2">
            <a:extLst>
              <a:ext uri="{FF2B5EF4-FFF2-40B4-BE49-F238E27FC236}">
                <a16:creationId xmlns:a16="http://schemas.microsoft.com/office/drawing/2014/main" id="{DCB9C490-1241-4787-A154-7923B808C9ED}"/>
              </a:ext>
            </a:extLst>
          </p:cNvPr>
          <p:cNvSpPr>
            <a:spLocks noGrp="1"/>
          </p:cNvSpPr>
          <p:nvPr>
            <p:ph type="body" sz="quarter" idx="14"/>
          </p:nvPr>
        </p:nvSpPr>
        <p:spPr>
          <a:xfrm>
            <a:off x="2105026" y="663325"/>
            <a:ext cx="10458447" cy="533400"/>
          </a:xfrm>
        </p:spPr>
        <p:txBody>
          <a:bodyPr/>
          <a:lstStyle/>
          <a:p>
            <a:r>
              <a:rPr lang="cs-CZ" altLang="cs-CZ" dirty="0">
                <a:solidFill>
                  <a:srgbClr val="007D8C"/>
                </a:solidFill>
              </a:rPr>
              <a:t>Postup při odkyselování knihovních fondů? </a:t>
            </a:r>
          </a:p>
          <a:p>
            <a:r>
              <a:rPr lang="cs-CZ" altLang="cs-CZ" dirty="0">
                <a:solidFill>
                  <a:srgbClr val="007D8C"/>
                </a:solidFill>
              </a:rPr>
              <a:t>Jak začít?  </a:t>
            </a:r>
            <a:endParaRPr lang="cs-CZ" dirty="0">
              <a:solidFill>
                <a:srgbClr val="007D8C"/>
              </a:solidFill>
            </a:endParaRPr>
          </a:p>
        </p:txBody>
      </p:sp>
    </p:spTree>
    <p:extLst>
      <p:ext uri="{BB962C8B-B14F-4D97-AF65-F5344CB8AC3E}">
        <p14:creationId xmlns:p14="http://schemas.microsoft.com/office/powerpoint/2010/main" val="1433411481"/>
      </p:ext>
    </p:extLst>
  </p:cSld>
  <p:clrMapOvr>
    <a:masterClrMapping/>
  </p:clrMapOvr>
  <mc:AlternateContent xmlns:mc="http://schemas.openxmlformats.org/markup-compatibility/2006" xmlns:p14="http://schemas.microsoft.com/office/powerpoint/2010/main">
    <mc:Choice Requires="p14">
      <p:transition spd="slow" p14:dur="2000" advTm="87667"/>
    </mc:Choice>
    <mc:Fallback xmlns="">
      <p:transition spd="slow" advTm="87667"/>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a:extLst>
              <a:ext uri="{FF2B5EF4-FFF2-40B4-BE49-F238E27FC236}">
                <a16:creationId xmlns:a16="http://schemas.microsoft.com/office/drawing/2014/main" id="{1CD946DF-93FD-4AD5-828E-F820F98C6845}"/>
              </a:ext>
            </a:extLst>
          </p:cNvPr>
          <p:cNvSpPr>
            <a:spLocks noGrp="1" noChangeArrowheads="1"/>
          </p:cNvSpPr>
          <p:nvPr>
            <p:ph type="title"/>
          </p:nvPr>
        </p:nvSpPr>
        <p:spPr>
          <a:xfrm>
            <a:off x="1827213" y="1314450"/>
            <a:ext cx="5543550" cy="857250"/>
          </a:xfrm>
        </p:spPr>
        <p:txBody>
          <a:bodyPr/>
          <a:lstStyle/>
          <a:p>
            <a:r>
              <a:rPr lang="cs-CZ" altLang="cs-CZ" sz="2400" b="1" i="1">
                <a:solidFill>
                  <a:srgbClr val="007D8C"/>
                </a:solidFill>
              </a:rPr>
              <a:t>Podprogram VISK 4: Národní program ochrany knihovních fondů</a:t>
            </a:r>
            <a:endParaRPr lang="cs-CZ" altLang="cs-CZ" sz="2400" dirty="0">
              <a:solidFill>
                <a:srgbClr val="007D8C"/>
              </a:solidFill>
            </a:endParaRPr>
          </a:p>
        </p:txBody>
      </p:sp>
      <p:sp>
        <p:nvSpPr>
          <p:cNvPr id="8195" name="Rectangle 2">
            <a:extLst>
              <a:ext uri="{FF2B5EF4-FFF2-40B4-BE49-F238E27FC236}">
                <a16:creationId xmlns:a16="http://schemas.microsoft.com/office/drawing/2014/main" id="{BA39E051-99E8-4362-ADD6-17BCC967A939}"/>
              </a:ext>
            </a:extLst>
          </p:cNvPr>
          <p:cNvSpPr>
            <a:spLocks noGrp="1" noChangeArrowheads="1"/>
          </p:cNvSpPr>
          <p:nvPr>
            <p:ph idx="1"/>
          </p:nvPr>
        </p:nvSpPr>
        <p:spPr>
          <a:xfrm>
            <a:off x="666750" y="2533652"/>
            <a:ext cx="11029949" cy="3190874"/>
          </a:xfrm>
        </p:spPr>
        <p:txBody>
          <a:bodyPr>
            <a:normAutofit fontScale="32500" lnSpcReduction="20000"/>
          </a:bodyPr>
          <a:lstStyle/>
          <a:p>
            <a:pPr marL="0" indent="0">
              <a:buNone/>
              <a:defRPr/>
            </a:pPr>
            <a:r>
              <a:rPr lang="cs-CZ" altLang="cs-CZ" sz="4900">
                <a:latin typeface="Arial" panose="020B0604020202020204" pitchFamily="34" charset="0"/>
                <a:cs typeface="Arial" panose="020B0604020202020204" pitchFamily="34" charset="0"/>
              </a:rPr>
              <a:t>3. podporovaná aktivita:</a:t>
            </a:r>
          </a:p>
          <a:p>
            <a:pPr marL="0" indent="0">
              <a:buNone/>
              <a:defRPr/>
            </a:pPr>
            <a:r>
              <a:rPr lang="cs-CZ" sz="3000" b="1" u="sng">
                <a:latin typeface="Arial" panose="020B0604020202020204" pitchFamily="34" charset="0"/>
                <a:cs typeface="Arial" panose="020B0604020202020204" pitchFamily="34" charset="0"/>
              </a:rPr>
              <a:t>Odkyselování svazků postižených degradací kyselého papíru</a:t>
            </a:r>
          </a:p>
          <a:p>
            <a:pPr>
              <a:spcBef>
                <a:spcPts val="0"/>
              </a:spcBef>
              <a:defRPr/>
            </a:pPr>
            <a:r>
              <a:rPr lang="cs-CZ" altLang="cs-CZ" sz="3000">
                <a:latin typeface="Arial" panose="020B0604020202020204" pitchFamily="34" charset="0"/>
                <a:cs typeface="Arial" panose="020B0604020202020204" pitchFamily="34" charset="0"/>
              </a:rPr>
              <a:t>Neutralizované knihy </a:t>
            </a:r>
            <a:r>
              <a:rPr lang="cs-CZ" altLang="cs-CZ" sz="3000" b="1">
                <a:latin typeface="Arial" panose="020B0604020202020204" pitchFamily="34" charset="0"/>
                <a:cs typeface="Arial" panose="020B0604020202020204" pitchFamily="34" charset="0"/>
              </a:rPr>
              <a:t>nesmí být rozvazovány</a:t>
            </a:r>
            <a:r>
              <a:rPr lang="cs-CZ" altLang="cs-CZ" sz="3000">
                <a:latin typeface="Arial" panose="020B0604020202020204" pitchFamily="34" charset="0"/>
                <a:cs typeface="Arial" panose="020B0604020202020204" pitchFamily="34" charset="0"/>
              </a:rPr>
              <a:t>. </a:t>
            </a:r>
          </a:p>
          <a:p>
            <a:pPr>
              <a:spcBef>
                <a:spcPts val="0"/>
              </a:spcBef>
              <a:defRPr/>
            </a:pPr>
            <a:r>
              <a:rPr lang="cs-CZ" altLang="cs-CZ" sz="3000">
                <a:latin typeface="Arial" panose="020B0604020202020204" pitchFamily="34" charset="0"/>
                <a:cs typeface="Arial" panose="020B0604020202020204" pitchFamily="34" charset="0"/>
              </a:rPr>
              <a:t>Proces musí být aplikovatelný </a:t>
            </a:r>
            <a:r>
              <a:rPr lang="cs-CZ" altLang="cs-CZ" sz="3000" b="1">
                <a:latin typeface="Arial" panose="020B0604020202020204" pitchFamily="34" charset="0"/>
                <a:cs typeface="Arial" panose="020B0604020202020204" pitchFamily="34" charset="0"/>
              </a:rPr>
              <a:t>na všechny druhy papíru, resp. papíry obsažené v knihovním fondu NK ČR</a:t>
            </a:r>
            <a:r>
              <a:rPr lang="cs-CZ" altLang="cs-CZ" sz="3000">
                <a:latin typeface="Arial" panose="020B0604020202020204" pitchFamily="34" charset="0"/>
                <a:cs typeface="Arial" panose="020B0604020202020204" pitchFamily="34" charset="0"/>
              </a:rPr>
              <a:t>. </a:t>
            </a:r>
          </a:p>
          <a:p>
            <a:pPr>
              <a:spcBef>
                <a:spcPts val="0"/>
              </a:spcBef>
              <a:defRPr/>
            </a:pPr>
            <a:r>
              <a:rPr lang="cs-CZ" altLang="cs-CZ" sz="3000">
                <a:latin typeface="Arial" panose="020B0604020202020204" pitchFamily="34" charset="0"/>
                <a:cs typeface="Arial" panose="020B0604020202020204" pitchFamily="34" charset="0"/>
              </a:rPr>
              <a:t>Proces nesmí negativně ovlivňovat jakýkoliv druh materiálu použitý na knize. Vzhled knihy se nesmí změnit. </a:t>
            </a:r>
          </a:p>
          <a:p>
            <a:pPr>
              <a:spcBef>
                <a:spcPts val="0"/>
              </a:spcBef>
              <a:defRPr/>
            </a:pPr>
            <a:r>
              <a:rPr lang="cs-CZ" altLang="cs-CZ" sz="3000">
                <a:latin typeface="Arial" panose="020B0604020202020204" pitchFamily="34" charset="0"/>
                <a:cs typeface="Arial" panose="020B0604020202020204" pitchFamily="34" charset="0"/>
              </a:rPr>
              <a:t>Veškeré </a:t>
            </a:r>
            <a:r>
              <a:rPr lang="cs-CZ" altLang="cs-CZ" sz="3000" b="1">
                <a:latin typeface="Arial" panose="020B0604020202020204" pitchFamily="34" charset="0"/>
                <a:cs typeface="Arial" panose="020B0604020202020204" pitchFamily="34" charset="0"/>
              </a:rPr>
              <a:t>kyseliny musí být kompletně a trvale neutralizovány</a:t>
            </a:r>
            <a:r>
              <a:rPr lang="cs-CZ" altLang="cs-CZ" sz="3000">
                <a:latin typeface="Arial" panose="020B0604020202020204" pitchFamily="34" charset="0"/>
                <a:cs typeface="Arial" panose="020B0604020202020204" pitchFamily="34" charset="0"/>
              </a:rPr>
              <a:t>. </a:t>
            </a:r>
          </a:p>
          <a:p>
            <a:pPr>
              <a:spcBef>
                <a:spcPts val="0"/>
              </a:spcBef>
              <a:defRPr/>
            </a:pPr>
            <a:r>
              <a:rPr lang="cs-CZ" altLang="cs-CZ" sz="3000">
                <a:latin typeface="Arial" panose="020B0604020202020204" pitchFamily="34" charset="0"/>
                <a:cs typeface="Arial" panose="020B0604020202020204" pitchFamily="34" charset="0"/>
              </a:rPr>
              <a:t>Neutralizací musí být </a:t>
            </a:r>
            <a:r>
              <a:rPr lang="cs-CZ" altLang="cs-CZ" sz="3000" b="1">
                <a:latin typeface="Arial" panose="020B0604020202020204" pitchFamily="34" charset="0"/>
                <a:cs typeface="Arial" panose="020B0604020202020204" pitchFamily="34" charset="0"/>
              </a:rPr>
              <a:t>vytvořena v papíru alkalická rezerva ekvivalentní 2 % uhličitanu vápenatého</a:t>
            </a:r>
            <a:r>
              <a:rPr lang="cs-CZ" altLang="cs-CZ" sz="3000">
                <a:latin typeface="Arial" panose="020B0604020202020204" pitchFamily="34" charset="0"/>
                <a:cs typeface="Arial" panose="020B0604020202020204" pitchFamily="34" charset="0"/>
              </a:rPr>
              <a:t> – stanovení dle ISO 10716. Při odkyselování by se měl vytvořit v papíru nadbytek uhličitanů vápenatého nebo hořečnatého, které jsou pak schopny absorbovat plynné oxidy síry a dusíku nacházející se v atmosféře (koncentrace např. v Barokním sále proměřujeme).  </a:t>
            </a:r>
          </a:p>
          <a:p>
            <a:pPr>
              <a:spcBef>
                <a:spcPts val="0"/>
              </a:spcBef>
              <a:defRPr/>
            </a:pPr>
            <a:r>
              <a:rPr lang="cs-CZ" altLang="cs-CZ" sz="3000" b="1">
                <a:latin typeface="Arial" panose="020B0604020202020204" pitchFamily="34" charset="0"/>
                <a:cs typeface="Arial" panose="020B0604020202020204" pitchFamily="34" charset="0"/>
              </a:rPr>
              <a:t>Distribuce pH a alkalické rezervy musí být homogenní</a:t>
            </a:r>
            <a:r>
              <a:rPr lang="cs-CZ" altLang="cs-CZ" sz="3000">
                <a:latin typeface="Arial" panose="020B0604020202020204" pitchFamily="34" charset="0"/>
                <a:cs typeface="Arial" panose="020B0604020202020204" pitchFamily="34" charset="0"/>
              </a:rPr>
              <a:t> v celé knize a v materiálech knih. Stanovení např. Atomovou absorpční spektrometrií EN ISO 7980:2000, dle Papiertechnische Stiftung (PTS) Nr. 30799. Průnik částic uhličitanů vápenatého nebo hořečnatého skrz materiály, resp. jejich vláknitou strukturu a odkyselení ve hmotě, nejen povrchově (bez bílých reziduí na povrchu materiálů).  </a:t>
            </a:r>
          </a:p>
          <a:p>
            <a:pPr>
              <a:spcBef>
                <a:spcPts val="0"/>
              </a:spcBef>
              <a:defRPr/>
            </a:pPr>
            <a:r>
              <a:rPr lang="cs-CZ" altLang="cs-CZ" sz="3000">
                <a:latin typeface="Arial" panose="020B0604020202020204" pitchFamily="34" charset="0"/>
                <a:cs typeface="Arial" panose="020B0604020202020204" pitchFamily="34" charset="0"/>
              </a:rPr>
              <a:t>Hodnota </a:t>
            </a:r>
            <a:r>
              <a:rPr lang="cs-CZ" altLang="cs-CZ" sz="3000" b="1">
                <a:latin typeface="Arial" panose="020B0604020202020204" pitchFamily="34" charset="0"/>
                <a:cs typeface="Arial" panose="020B0604020202020204" pitchFamily="34" charset="0"/>
              </a:rPr>
              <a:t>pH papíru musí být mezi 7 a 8,5</a:t>
            </a:r>
            <a:r>
              <a:rPr lang="cs-CZ" altLang="cs-CZ" sz="3000">
                <a:latin typeface="Arial" panose="020B0604020202020204" pitchFamily="34" charset="0"/>
                <a:cs typeface="Arial" panose="020B0604020202020204" pitchFamily="34" charset="0"/>
              </a:rPr>
              <a:t> (tolerance u hodně kyselých materiálů min. 6,5 až po 9,5 u méně kyselých materiálů) – stanovení hodnoty pH studeného vodného výluhu dle normy ČSN ISO 6588. Hodnoty pH vyšší než 9,5 a naměřené na povrchu papíru mohou indikovat poškození pomocí alkalické hydrolýzy. </a:t>
            </a:r>
          </a:p>
          <a:p>
            <a:pPr>
              <a:spcBef>
                <a:spcPts val="0"/>
              </a:spcBef>
              <a:defRPr/>
            </a:pPr>
            <a:r>
              <a:rPr lang="cs-CZ" altLang="cs-CZ" sz="3000">
                <a:latin typeface="Arial" panose="020B0604020202020204" pitchFamily="34" charset="0"/>
                <a:cs typeface="Arial" panose="020B0604020202020204" pitchFamily="34" charset="0"/>
              </a:rPr>
              <a:t>Životnost neutralizovaného papíru (stanoveno testy urychleného stárnutí dle ČSN 50 0375, dnes spíše dle ISO 5630/1 a dále ISO 5630/3) by měla vzrůst ideálně pětinásobně. </a:t>
            </a:r>
          </a:p>
          <a:p>
            <a:pPr>
              <a:spcBef>
                <a:spcPts val="0"/>
              </a:spcBef>
              <a:defRPr/>
            </a:pPr>
            <a:r>
              <a:rPr lang="cs-CZ" altLang="cs-CZ" sz="3000" b="1">
                <a:latin typeface="Arial" panose="020B0604020202020204" pitchFamily="34" charset="0"/>
                <a:cs typeface="Arial" panose="020B0604020202020204" pitchFamily="34" charset="0"/>
              </a:rPr>
              <a:t>Mechanické vlastnosti materiálů knih by měly zůstat nezměněny</a:t>
            </a:r>
            <a:r>
              <a:rPr lang="cs-CZ" altLang="cs-CZ" sz="3000">
                <a:latin typeface="Arial" panose="020B0604020202020204" pitchFamily="34" charset="0"/>
                <a:cs typeface="Arial" panose="020B0604020202020204" pitchFamily="34" charset="0"/>
              </a:rPr>
              <a:t>, pokud dojde ke zlepšení, je to žádoucí. Stanovení různých mechanických vlastností referenčních vzorků dle norem, např. ISO 5626. </a:t>
            </a:r>
          </a:p>
          <a:p>
            <a:pPr>
              <a:spcBef>
                <a:spcPts val="0"/>
              </a:spcBef>
              <a:defRPr/>
            </a:pPr>
            <a:r>
              <a:rPr lang="cs-CZ" altLang="cs-CZ" sz="3000">
                <a:latin typeface="Arial" panose="020B0604020202020204" pitchFamily="34" charset="0"/>
                <a:cs typeface="Arial" panose="020B0604020202020204" pitchFamily="34" charset="0"/>
              </a:rPr>
              <a:t>Použité chemikálie nesmí být nebezpečné pro obsluhu, budoucí čtenáře a životní prostředí. </a:t>
            </a:r>
          </a:p>
          <a:p>
            <a:pPr>
              <a:spcBef>
                <a:spcPts val="0"/>
              </a:spcBef>
              <a:defRPr/>
            </a:pPr>
            <a:r>
              <a:rPr lang="cs-CZ" altLang="cs-CZ" sz="3000">
                <a:latin typeface="Arial" panose="020B0604020202020204" pitchFamily="34" charset="0"/>
                <a:cs typeface="Arial" panose="020B0604020202020204" pitchFamily="34" charset="0"/>
              </a:rPr>
              <a:t>Použité chemikálie musí být trvale neškodné pro veškeré součásti knihy.</a:t>
            </a:r>
          </a:p>
          <a:p>
            <a:pPr>
              <a:spcBef>
                <a:spcPts val="0"/>
              </a:spcBef>
              <a:defRPr/>
            </a:pPr>
            <a:endParaRPr lang="cs-CZ" altLang="cs-CZ" sz="3000">
              <a:latin typeface="Arial" panose="020B0604020202020204" pitchFamily="34" charset="0"/>
              <a:cs typeface="Arial" panose="020B0604020202020204" pitchFamily="34" charset="0"/>
            </a:endParaRPr>
          </a:p>
          <a:p>
            <a:pPr>
              <a:spcBef>
                <a:spcPts val="0"/>
              </a:spcBef>
              <a:defRPr/>
            </a:pPr>
            <a:r>
              <a:rPr lang="cs-CZ" altLang="cs-CZ" sz="3000">
                <a:latin typeface="Arial" panose="020B0604020202020204" pitchFamily="34" charset="0"/>
                <a:cs typeface="Arial" panose="020B0604020202020204" pitchFamily="34" charset="0"/>
              </a:rPr>
              <a:t>Dodat: přesný soupis svazků určených pro odkyselení, včetně zdůvodnění jejich výběru (např. regionální význam, periodika, stupeň poškození originálu, frekvence výpůjček, unikátnost apod.) </a:t>
            </a:r>
          </a:p>
          <a:p>
            <a:pPr>
              <a:spcBef>
                <a:spcPts val="0"/>
              </a:spcBef>
              <a:defRPr/>
            </a:pPr>
            <a:r>
              <a:rPr lang="cs-CZ" altLang="cs-CZ" sz="3000">
                <a:latin typeface="Arial" panose="020B0604020202020204" pitchFamily="34" charset="0"/>
                <a:cs typeface="Arial" panose="020B0604020202020204" pitchFamily="34" charset="0"/>
              </a:rPr>
              <a:t>Využití Registru odkyselení! </a:t>
            </a:r>
          </a:p>
          <a:p>
            <a:pPr>
              <a:spcBef>
                <a:spcPts val="0"/>
              </a:spcBef>
              <a:defRPr/>
            </a:pPr>
            <a:r>
              <a:rPr lang="cs-CZ" sz="3000">
                <a:latin typeface="Arial" panose="020B0604020202020204" pitchFamily="34" charset="0"/>
                <a:cs typeface="Arial" panose="020B0604020202020204" pitchFamily="34" charset="0"/>
              </a:rPr>
              <a:t>Konzultovat s OOKF, NK ČR</a:t>
            </a:r>
          </a:p>
          <a:p>
            <a:pPr>
              <a:spcBef>
                <a:spcPts val="0"/>
              </a:spcBef>
              <a:defRPr/>
            </a:pPr>
            <a:endParaRPr lang="cs-CZ" sz="3000">
              <a:latin typeface="Arial" panose="020B0604020202020204" pitchFamily="34" charset="0"/>
              <a:cs typeface="Arial" panose="020B0604020202020204" pitchFamily="34" charset="0"/>
            </a:endParaRPr>
          </a:p>
          <a:p>
            <a:pPr>
              <a:spcBef>
                <a:spcPts val="0"/>
              </a:spcBef>
              <a:defRPr/>
            </a:pPr>
            <a:endParaRPr lang="cs-CZ" sz="3000" b="1">
              <a:solidFill>
                <a:srgbClr val="FF0000"/>
              </a:solidFill>
              <a:latin typeface="Arial" panose="020B0604020202020204" pitchFamily="34" charset="0"/>
              <a:cs typeface="Arial" panose="020B0604020202020204" pitchFamily="34" charset="0"/>
            </a:endParaRPr>
          </a:p>
          <a:p>
            <a:pPr marL="0" indent="0">
              <a:spcBef>
                <a:spcPts val="0"/>
              </a:spcBef>
              <a:buNone/>
              <a:defRPr/>
            </a:pPr>
            <a:r>
              <a:rPr lang="cs-CZ" sz="3000" b="1">
                <a:solidFill>
                  <a:srgbClr val="FF0000"/>
                </a:solidFill>
                <a:latin typeface="Arial" panose="020B0604020202020204" pitchFamily="34" charset="0"/>
                <a:cs typeface="Arial" panose="020B0604020202020204" pitchFamily="34" charset="0"/>
              </a:rPr>
              <a:t>Zde zásadní změna technologie hromadného odkyselování!</a:t>
            </a:r>
          </a:p>
          <a:p>
            <a:pPr marL="0" indent="0">
              <a:spcBef>
                <a:spcPts val="0"/>
              </a:spcBef>
              <a:buNone/>
              <a:defRPr/>
            </a:pPr>
            <a:endParaRPr lang="cs-CZ" sz="3000" dirty="0">
              <a:latin typeface="Arial" panose="020B0604020202020204" pitchFamily="34" charset="0"/>
              <a:cs typeface="Arial" panose="020B0604020202020204" pitchFamily="34" charset="0"/>
            </a:endParaRPr>
          </a:p>
        </p:txBody>
      </p:sp>
      <p:pic>
        <p:nvPicPr>
          <p:cNvPr id="4" name="Obrázek 3">
            <a:extLst>
              <a:ext uri="{FF2B5EF4-FFF2-40B4-BE49-F238E27FC236}">
                <a16:creationId xmlns:a16="http://schemas.microsoft.com/office/drawing/2014/main" id="{BCCF51A1-50E7-467F-BB3E-9C07FD520EC1}"/>
              </a:ext>
            </a:extLst>
          </p:cNvPr>
          <p:cNvPicPr>
            <a:picLocks noChangeAspect="1"/>
          </p:cNvPicPr>
          <p:nvPr/>
        </p:nvPicPr>
        <p:blipFill>
          <a:blip r:embed="rId2"/>
          <a:stretch>
            <a:fillRect/>
          </a:stretch>
        </p:blipFill>
        <p:spPr>
          <a:xfrm>
            <a:off x="8658409" y="650465"/>
            <a:ext cx="2952381" cy="7238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2323"/>
    </mc:Choice>
    <mc:Fallback xmlns="">
      <p:transition spd="slow" advTm="4232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E70A9C-7A01-40C9-B9E8-8D07620098D9}"/>
              </a:ext>
            </a:extLst>
          </p:cNvPr>
          <p:cNvSpPr>
            <a:spLocks noGrp="1"/>
          </p:cNvSpPr>
          <p:nvPr>
            <p:ph type="title"/>
          </p:nvPr>
        </p:nvSpPr>
        <p:spPr/>
        <p:txBody>
          <a:bodyPr/>
          <a:lstStyle/>
          <a:p>
            <a:pPr>
              <a:defRPr/>
            </a:pPr>
            <a:endParaRPr lang="cs-CZ" b="1" dirty="0">
              <a:effectLst>
                <a:outerShdw blurRad="38100" dist="38100" dir="2700000" algn="tl">
                  <a:srgbClr val="000000">
                    <a:alpha val="43137"/>
                  </a:srgbClr>
                </a:outerShdw>
              </a:effectLst>
            </a:endParaRPr>
          </a:p>
        </p:txBody>
      </p:sp>
      <p:sp>
        <p:nvSpPr>
          <p:cNvPr id="11267" name="Zástupný symbol pro obsah 2">
            <a:extLst>
              <a:ext uri="{FF2B5EF4-FFF2-40B4-BE49-F238E27FC236}">
                <a16:creationId xmlns:a16="http://schemas.microsoft.com/office/drawing/2014/main" id="{8894D075-47A8-47E2-BAD3-8BCAEA1DACBB}"/>
              </a:ext>
            </a:extLst>
          </p:cNvPr>
          <p:cNvSpPr>
            <a:spLocks noGrp="1"/>
          </p:cNvSpPr>
          <p:nvPr>
            <p:ph idx="1"/>
          </p:nvPr>
        </p:nvSpPr>
        <p:spPr>
          <a:xfrm>
            <a:off x="664476" y="1537248"/>
            <a:ext cx="8686800" cy="4525963"/>
          </a:xfrm>
        </p:spPr>
        <p:txBody>
          <a:bodyPr/>
          <a:lstStyle/>
          <a:p>
            <a:pPr marL="0" indent="0">
              <a:buNone/>
              <a:defRPr/>
            </a:pPr>
            <a:r>
              <a:rPr lang="cs-CZ" sz="4000" b="1" dirty="0">
                <a:effectLst>
                  <a:outerShdw blurRad="38100" dist="38100" dir="2700000" algn="tl">
                    <a:srgbClr val="000000">
                      <a:alpha val="43137"/>
                    </a:srgbClr>
                  </a:outerShdw>
                </a:effectLst>
              </a:rPr>
              <a:t>Metoda ZFB:2 – „mléko“</a:t>
            </a:r>
            <a:endParaRPr lang="cs-CZ" altLang="cs-CZ" sz="2400" dirty="0"/>
          </a:p>
          <a:p>
            <a:pPr>
              <a:defRPr/>
            </a:pPr>
            <a:r>
              <a:rPr lang="cs-CZ" altLang="cs-CZ" sz="2400" dirty="0"/>
              <a:t>ZFB (</a:t>
            </a:r>
            <a:r>
              <a:rPr lang="cs-CZ" altLang="cs-CZ" sz="2400" dirty="0" err="1"/>
              <a:t>Zentrum</a:t>
            </a:r>
            <a:r>
              <a:rPr lang="cs-CZ" altLang="cs-CZ" sz="2400" dirty="0"/>
              <a:t> </a:t>
            </a:r>
            <a:r>
              <a:rPr lang="cs-CZ" altLang="cs-CZ" sz="2400" dirty="0" err="1"/>
              <a:t>für</a:t>
            </a:r>
            <a:r>
              <a:rPr lang="cs-CZ" altLang="cs-CZ" sz="2400" dirty="0"/>
              <a:t> </a:t>
            </a:r>
            <a:r>
              <a:rPr lang="cs-CZ" altLang="cs-CZ" sz="2400" dirty="0" err="1"/>
              <a:t>Bucherhaltung</a:t>
            </a:r>
            <a:r>
              <a:rPr lang="cs-CZ" altLang="cs-CZ" sz="2400" dirty="0"/>
              <a:t>) v Lipsku, Německo</a:t>
            </a:r>
          </a:p>
          <a:p>
            <a:pPr>
              <a:defRPr/>
            </a:pPr>
            <a:r>
              <a:rPr lang="cs-CZ" altLang="cs-CZ" sz="2400" dirty="0"/>
              <a:t>metoda je provozována od roku 2013 </a:t>
            </a:r>
          </a:p>
          <a:p>
            <a:pPr>
              <a:defRPr/>
            </a:pPr>
            <a:r>
              <a:rPr lang="cs-CZ" altLang="cs-CZ" sz="2400" dirty="0"/>
              <a:t>Odkyselování probíhá pomoci tzv. mléka, které je tvořeno velmi malými částicemi </a:t>
            </a:r>
            <a:r>
              <a:rPr lang="cs-CZ" altLang="cs-CZ" sz="2400" dirty="0" err="1"/>
              <a:t>MgO</a:t>
            </a:r>
            <a:r>
              <a:rPr lang="cs-CZ" altLang="cs-CZ" sz="2400" dirty="0"/>
              <a:t> a CaCO</a:t>
            </a:r>
            <a:r>
              <a:rPr lang="cs-CZ" altLang="cs-CZ" sz="2400" baseline="-25000" dirty="0"/>
              <a:t>3</a:t>
            </a:r>
            <a:r>
              <a:rPr lang="cs-CZ" altLang="cs-CZ" sz="2400" dirty="0"/>
              <a:t> (</a:t>
            </a:r>
            <a:r>
              <a:rPr lang="cs-CZ" sz="2400" dirty="0">
                <a:latin typeface="Calibri"/>
                <a:ea typeface="Calibri"/>
                <a:cs typeface="Times New Roman"/>
              </a:rPr>
              <a:t>nanočástice uhličitanu vápenatého ve směsi s oxidem hořečnatým) v heptanu</a:t>
            </a:r>
            <a:r>
              <a:rPr lang="cs-CZ" altLang="cs-CZ" sz="2400" dirty="0"/>
              <a:t>. Částice jsou natolik malé, že poměrně snadno proniknou do struktury papíru.</a:t>
            </a:r>
          </a:p>
          <a:p>
            <a:pPr>
              <a:defRPr/>
            </a:pPr>
            <a:r>
              <a:rPr lang="cs-CZ" altLang="cs-CZ" sz="2400" dirty="0"/>
              <a:t>Technologie odkyselování není v ČR – český dodavatel</a:t>
            </a:r>
          </a:p>
          <a:p>
            <a:pPr marL="0" indent="0">
              <a:buNone/>
              <a:defRPr/>
            </a:pPr>
            <a:r>
              <a:rPr lang="cs-CZ" altLang="cs-CZ" sz="2400" dirty="0"/>
              <a:t>	Ing. Ivo Navrátil </a:t>
            </a:r>
          </a:p>
          <a:p>
            <a:pPr>
              <a:defRPr/>
            </a:pPr>
            <a:endParaRPr lang="cs-CZ" altLang="cs-CZ" sz="2400" dirty="0"/>
          </a:p>
          <a:p>
            <a:pPr>
              <a:defRPr/>
            </a:pPr>
            <a:endParaRPr lang="cs-CZ" altLang="cs-CZ" sz="2400" dirty="0">
              <a:solidFill>
                <a:srgbClr val="FFFFCC"/>
              </a:solidFill>
            </a:endParaRPr>
          </a:p>
        </p:txBody>
      </p:sp>
      <p:pic>
        <p:nvPicPr>
          <p:cNvPr id="4" name="Obrázek 3">
            <a:extLst>
              <a:ext uri="{FF2B5EF4-FFF2-40B4-BE49-F238E27FC236}">
                <a16:creationId xmlns:a16="http://schemas.microsoft.com/office/drawing/2014/main" id="{527EC5CA-B280-4BBF-9BD2-0ABC6C439C1A}"/>
              </a:ext>
            </a:extLst>
          </p:cNvPr>
          <p:cNvPicPr>
            <a:picLocks noChangeAspect="1"/>
          </p:cNvPicPr>
          <p:nvPr/>
        </p:nvPicPr>
        <p:blipFill rotWithShape="1">
          <a:blip r:embed="rId2"/>
          <a:srcRect b="9091"/>
          <a:stretch/>
        </p:blipFill>
        <p:spPr>
          <a:xfrm>
            <a:off x="8968740" y="1618603"/>
            <a:ext cx="2861342" cy="2381250"/>
          </a:xfrm>
          <a:prstGeom prst="rect">
            <a:avLst/>
          </a:prstGeom>
        </p:spPr>
      </p:pic>
      <p:pic>
        <p:nvPicPr>
          <p:cNvPr id="6" name="Obrázek 5">
            <a:extLst>
              <a:ext uri="{FF2B5EF4-FFF2-40B4-BE49-F238E27FC236}">
                <a16:creationId xmlns:a16="http://schemas.microsoft.com/office/drawing/2014/main" id="{B59017F9-AAE5-441D-AA81-DB62D65D3445}"/>
              </a:ext>
            </a:extLst>
          </p:cNvPr>
          <p:cNvPicPr>
            <a:picLocks noChangeAspect="1"/>
          </p:cNvPicPr>
          <p:nvPr/>
        </p:nvPicPr>
        <p:blipFill>
          <a:blip r:embed="rId3"/>
          <a:stretch>
            <a:fillRect/>
          </a:stretch>
        </p:blipFill>
        <p:spPr>
          <a:xfrm>
            <a:off x="9460336" y="4260850"/>
            <a:ext cx="2369746" cy="2381250"/>
          </a:xfrm>
          <a:prstGeom prst="rect">
            <a:avLst/>
          </a:prstGeom>
        </p:spPr>
      </p:pic>
      <p:pic>
        <p:nvPicPr>
          <p:cNvPr id="8" name="Obrázek 7">
            <a:extLst>
              <a:ext uri="{FF2B5EF4-FFF2-40B4-BE49-F238E27FC236}">
                <a16:creationId xmlns:a16="http://schemas.microsoft.com/office/drawing/2014/main" id="{22534EE9-0F0D-4657-B701-6A1CB7C76FDD}"/>
              </a:ext>
            </a:extLst>
          </p:cNvPr>
          <p:cNvPicPr>
            <a:picLocks noChangeAspect="1"/>
          </p:cNvPicPr>
          <p:nvPr/>
        </p:nvPicPr>
        <p:blipFill>
          <a:blip r:embed="rId4"/>
          <a:stretch>
            <a:fillRect/>
          </a:stretch>
        </p:blipFill>
        <p:spPr>
          <a:xfrm>
            <a:off x="8658409" y="650465"/>
            <a:ext cx="2952381" cy="7238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5303"/>
    </mc:Choice>
    <mc:Fallback xmlns="">
      <p:transition spd="slow" advTm="5530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25869842-5B19-4630-8A76-4A7E84FB4BCF}"/>
              </a:ext>
            </a:extLst>
          </p:cNvPr>
          <p:cNvPicPr>
            <a:picLocks noChangeAspect="1"/>
          </p:cNvPicPr>
          <p:nvPr/>
        </p:nvPicPr>
        <p:blipFill>
          <a:blip r:embed="rId2"/>
          <a:stretch>
            <a:fillRect/>
          </a:stretch>
        </p:blipFill>
        <p:spPr>
          <a:xfrm>
            <a:off x="721949" y="3713611"/>
            <a:ext cx="5697901" cy="2995229"/>
          </a:xfrm>
          <a:prstGeom prst="rect">
            <a:avLst/>
          </a:prstGeom>
        </p:spPr>
      </p:pic>
      <p:pic>
        <p:nvPicPr>
          <p:cNvPr id="6" name="Obrázek 4">
            <a:extLst>
              <a:ext uri="{FF2B5EF4-FFF2-40B4-BE49-F238E27FC236}">
                <a16:creationId xmlns:a16="http://schemas.microsoft.com/office/drawing/2014/main" id="{39EAB4F6-A0DB-4FD1-9F0B-A11FA7F7EA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4477" y="144242"/>
            <a:ext cx="4304997" cy="3228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Obrázek 6">
            <a:extLst>
              <a:ext uri="{FF2B5EF4-FFF2-40B4-BE49-F238E27FC236}">
                <a16:creationId xmlns:a16="http://schemas.microsoft.com/office/drawing/2014/main" id="{FEC8085D-A9A5-43E2-A035-4078D6CBA3D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47926" y="437613"/>
            <a:ext cx="3971924" cy="297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Obrázek 7">
            <a:extLst>
              <a:ext uri="{FF2B5EF4-FFF2-40B4-BE49-F238E27FC236}">
                <a16:creationId xmlns:a16="http://schemas.microsoft.com/office/drawing/2014/main" id="{D32B8656-078A-4E52-A26E-D47086FAEE5C}"/>
              </a:ext>
            </a:extLst>
          </p:cNvPr>
          <p:cNvPicPr>
            <a:picLocks noChangeAspect="1"/>
          </p:cNvPicPr>
          <p:nvPr/>
        </p:nvPicPr>
        <p:blipFill rotWithShape="1">
          <a:blip r:embed="rId5">
            <a:extLst>
              <a:ext uri="{28A0092B-C50C-407E-A947-70E740481C1C}">
                <a14:useLocalDpi xmlns:a14="http://schemas.microsoft.com/office/drawing/2010/main" val="0"/>
              </a:ext>
            </a:extLst>
          </a:blip>
          <a:srcRect l="10315" r="8418"/>
          <a:stretch/>
        </p:blipFill>
        <p:spPr bwMode="auto">
          <a:xfrm>
            <a:off x="6734477" y="3730620"/>
            <a:ext cx="2728151" cy="251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Přímá spojnice 10">
            <a:extLst>
              <a:ext uri="{FF2B5EF4-FFF2-40B4-BE49-F238E27FC236}">
                <a16:creationId xmlns:a16="http://schemas.microsoft.com/office/drawing/2014/main" id="{2CA40766-5522-4966-8132-29D0AE0D4285}"/>
              </a:ext>
            </a:extLst>
          </p:cNvPr>
          <p:cNvCxnSpPr>
            <a:cxnSpLocks/>
          </p:cNvCxnSpPr>
          <p:nvPr/>
        </p:nvCxnSpPr>
        <p:spPr>
          <a:xfrm>
            <a:off x="352425" y="3543300"/>
            <a:ext cx="11458575" cy="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Přímá spojnice 12">
            <a:extLst>
              <a:ext uri="{FF2B5EF4-FFF2-40B4-BE49-F238E27FC236}">
                <a16:creationId xmlns:a16="http://schemas.microsoft.com/office/drawing/2014/main" id="{476943A0-ED89-43F9-AB2A-CB8BE1EFF58C}"/>
              </a:ext>
            </a:extLst>
          </p:cNvPr>
          <p:cNvCxnSpPr>
            <a:cxnSpLocks/>
          </p:cNvCxnSpPr>
          <p:nvPr/>
        </p:nvCxnSpPr>
        <p:spPr>
          <a:xfrm>
            <a:off x="6581775" y="136525"/>
            <a:ext cx="0" cy="6584950"/>
          </a:xfrm>
          <a:prstGeom prst="line">
            <a:avLst/>
          </a:prstGeom>
          <a:ln w="127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0548549"/>
      </p:ext>
    </p:extLst>
  </p:cSld>
  <p:clrMapOvr>
    <a:masterClrMapping/>
  </p:clrMapOvr>
  <mc:AlternateContent xmlns:mc="http://schemas.openxmlformats.org/markup-compatibility/2006" xmlns:p14="http://schemas.microsoft.com/office/powerpoint/2010/main">
    <mc:Choice Requires="p14">
      <p:transition spd="slow" p14:dur="2000" advTm="16838"/>
    </mc:Choice>
    <mc:Fallback xmlns="">
      <p:transition spd="slow" advTm="1683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a:extLst>
              <a:ext uri="{FF2B5EF4-FFF2-40B4-BE49-F238E27FC236}">
                <a16:creationId xmlns:a16="http://schemas.microsoft.com/office/drawing/2014/main" id="{2FFDB194-94EF-401F-8F9C-AEDC48A57791}"/>
              </a:ext>
            </a:extLst>
          </p:cNvPr>
          <p:cNvSpPr>
            <a:spLocks noGrp="1" noChangeArrowheads="1"/>
          </p:cNvSpPr>
          <p:nvPr>
            <p:ph type="title"/>
          </p:nvPr>
        </p:nvSpPr>
        <p:spPr>
          <a:xfrm>
            <a:off x="1695450" y="1409700"/>
            <a:ext cx="5314950" cy="857250"/>
          </a:xfrm>
        </p:spPr>
        <p:txBody>
          <a:bodyPr/>
          <a:lstStyle/>
          <a:p>
            <a:r>
              <a:rPr lang="cs-CZ" altLang="cs-CZ" sz="2400" b="1" i="1" dirty="0">
                <a:solidFill>
                  <a:srgbClr val="007D8C"/>
                </a:solidFill>
              </a:rPr>
              <a:t>Podprogram VISK 4: Národní program ochrany knihovních fondů</a:t>
            </a:r>
            <a:endParaRPr lang="cs-CZ" altLang="cs-CZ" sz="2400" dirty="0">
              <a:solidFill>
                <a:srgbClr val="007D8C"/>
              </a:solidFill>
            </a:endParaRPr>
          </a:p>
        </p:txBody>
      </p:sp>
      <p:sp>
        <p:nvSpPr>
          <p:cNvPr id="8195" name="Rectangle 2">
            <a:extLst>
              <a:ext uri="{FF2B5EF4-FFF2-40B4-BE49-F238E27FC236}">
                <a16:creationId xmlns:a16="http://schemas.microsoft.com/office/drawing/2014/main" id="{BA39E051-99E8-4362-ADD6-17BCC967A939}"/>
              </a:ext>
            </a:extLst>
          </p:cNvPr>
          <p:cNvSpPr>
            <a:spLocks noGrp="1" noChangeArrowheads="1"/>
          </p:cNvSpPr>
          <p:nvPr>
            <p:ph idx="1"/>
          </p:nvPr>
        </p:nvSpPr>
        <p:spPr>
          <a:xfrm>
            <a:off x="933450" y="2517776"/>
            <a:ext cx="9010650" cy="3616324"/>
          </a:xfrm>
        </p:spPr>
        <p:txBody>
          <a:bodyPr>
            <a:normAutofit fontScale="92500" lnSpcReduction="10000"/>
          </a:bodyPr>
          <a:lstStyle/>
          <a:p>
            <a:pPr marL="0" indent="0">
              <a:buNone/>
              <a:defRPr/>
            </a:pPr>
            <a:r>
              <a:rPr lang="cs-CZ" altLang="cs-CZ" sz="1350" dirty="0"/>
              <a:t>4. podporovaná aktivita:</a:t>
            </a:r>
          </a:p>
          <a:p>
            <a:pPr marL="0" indent="0">
              <a:buNone/>
              <a:defRPr/>
            </a:pPr>
            <a:r>
              <a:rPr lang="cs-CZ" sz="1350" b="1" u="sng" dirty="0"/>
              <a:t>Monitoring a úprava klimatických parametrů, prevence škod při živelních pohromách</a:t>
            </a:r>
            <a:endParaRPr lang="cs-CZ" sz="1350" dirty="0"/>
          </a:p>
          <a:p>
            <a:pPr>
              <a:defRPr/>
            </a:pPr>
            <a:r>
              <a:rPr lang="cs-CZ" sz="1350" dirty="0"/>
              <a:t>nákup drobných, mobilních zařízení či přístrojů, materiálů pro sledování a následnou kontrolu či úpravu klimatu (teplota, RH vzduchu, světelné parametry apod.) pro dlouhodobé uložení a stabilitu (odvlhčovače, zvlhčovače, čističky vzduchu), případně čištění vzduchu (čističky vzduchu).</a:t>
            </a:r>
          </a:p>
          <a:p>
            <a:pPr>
              <a:defRPr/>
            </a:pPr>
            <a:r>
              <a:rPr lang="cs-CZ" sz="1350" dirty="0"/>
              <a:t>měření mikroklimatických podmínek v depozitářích či ve skladištích,</a:t>
            </a:r>
          </a:p>
          <a:p>
            <a:pPr>
              <a:defRPr/>
            </a:pPr>
            <a:r>
              <a:rPr lang="cs-CZ" sz="1350" dirty="0"/>
              <a:t>nákup měřících a záznamových přístrojů pro měření a evidenci parametrů mikroklimatu a dalších chemických a fyzikálních vlastností knihovních fondů,</a:t>
            </a:r>
          </a:p>
          <a:p>
            <a:pPr>
              <a:defRPr/>
            </a:pPr>
            <a:r>
              <a:rPr lang="cs-CZ" sz="1350" dirty="0"/>
              <a:t>zařízení a vybavení k zajištění stabilních klimatických podmínek v depozitářích či skladištích jako nákup mobilních jednotek pro úpravu klimatických podmínek (odvlhčovače, zvlhčovače, čističky vzduchu, bezpečnostní vitríny s aktivní či pasivní klimatizací pro bezpečné vystavování písemných památek).</a:t>
            </a:r>
          </a:p>
          <a:p>
            <a:pPr>
              <a:defRPr/>
            </a:pPr>
            <a:endParaRPr lang="cs-CZ" sz="1350" dirty="0"/>
          </a:p>
          <a:p>
            <a:pPr>
              <a:defRPr/>
            </a:pPr>
            <a:r>
              <a:rPr lang="cs-CZ" sz="1350" dirty="0">
                <a:solidFill>
                  <a:srgbClr val="FF0000"/>
                </a:solidFill>
              </a:rPr>
              <a:t>Uvést specifikaci prostor, do kterých jsou zařízení pořizována – parametry klimatu, technická specifikace</a:t>
            </a:r>
          </a:p>
          <a:p>
            <a:pPr>
              <a:defRPr/>
            </a:pPr>
            <a:r>
              <a:rPr lang="cs-CZ" sz="1350" dirty="0"/>
              <a:t>konzultovat s OOKF, NK ČR</a:t>
            </a:r>
            <a:br>
              <a:rPr lang="cs-CZ" altLang="cs-CZ" sz="2100" dirty="0"/>
            </a:br>
            <a:endParaRPr lang="cs-CZ" altLang="cs-CZ" sz="2100" dirty="0"/>
          </a:p>
        </p:txBody>
      </p:sp>
      <p:pic>
        <p:nvPicPr>
          <p:cNvPr id="4" name="Obrázek 3">
            <a:extLst>
              <a:ext uri="{FF2B5EF4-FFF2-40B4-BE49-F238E27FC236}">
                <a16:creationId xmlns:a16="http://schemas.microsoft.com/office/drawing/2014/main" id="{4E3B89CB-4C49-4E65-A945-0EE2D41AE704}"/>
              </a:ext>
            </a:extLst>
          </p:cNvPr>
          <p:cNvPicPr>
            <a:picLocks noChangeAspect="1"/>
          </p:cNvPicPr>
          <p:nvPr/>
        </p:nvPicPr>
        <p:blipFill>
          <a:blip r:embed="rId3"/>
          <a:stretch>
            <a:fillRect/>
          </a:stretch>
        </p:blipFill>
        <p:spPr>
          <a:xfrm>
            <a:off x="8658409" y="650465"/>
            <a:ext cx="2952381" cy="7238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4851"/>
    </mc:Choice>
    <mc:Fallback xmlns="">
      <p:transition spd="slow" advTm="4485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a:extLst>
              <a:ext uri="{FF2B5EF4-FFF2-40B4-BE49-F238E27FC236}">
                <a16:creationId xmlns:a16="http://schemas.microsoft.com/office/drawing/2014/main" id="{2266089E-D0D0-471D-A465-792413AE8D2B}"/>
              </a:ext>
            </a:extLst>
          </p:cNvPr>
          <p:cNvSpPr>
            <a:spLocks noGrp="1" noChangeArrowheads="1"/>
          </p:cNvSpPr>
          <p:nvPr>
            <p:ph type="title"/>
          </p:nvPr>
        </p:nvSpPr>
        <p:spPr>
          <a:xfrm>
            <a:off x="1731962" y="1371600"/>
            <a:ext cx="10174287" cy="857250"/>
          </a:xfrm>
        </p:spPr>
        <p:txBody>
          <a:bodyPr/>
          <a:lstStyle/>
          <a:p>
            <a:r>
              <a:rPr lang="cs-CZ" altLang="cs-CZ" sz="2400" b="1" i="1" dirty="0">
                <a:solidFill>
                  <a:srgbClr val="007D8C"/>
                </a:solidFill>
              </a:rPr>
              <a:t>Podprogram VISK 4: Národní program ochrany knihovních fondů </a:t>
            </a:r>
            <a:br>
              <a:rPr lang="cs-CZ" altLang="cs-CZ" sz="2400" b="1" i="1" dirty="0">
                <a:solidFill>
                  <a:srgbClr val="007D8C"/>
                </a:solidFill>
              </a:rPr>
            </a:br>
            <a:r>
              <a:rPr lang="cs-CZ" altLang="cs-CZ" sz="2400" b="1" i="1" dirty="0">
                <a:solidFill>
                  <a:srgbClr val="007D8C"/>
                </a:solidFill>
              </a:rPr>
              <a:t>– upozornění na požadované a často konzultované detaily přihlášky! </a:t>
            </a:r>
            <a:endParaRPr lang="cs-CZ" altLang="cs-CZ" sz="2400" dirty="0">
              <a:solidFill>
                <a:srgbClr val="007D8C"/>
              </a:solidFill>
            </a:endParaRPr>
          </a:p>
        </p:txBody>
      </p:sp>
      <p:sp>
        <p:nvSpPr>
          <p:cNvPr id="8195" name="Rectangle 2">
            <a:extLst>
              <a:ext uri="{FF2B5EF4-FFF2-40B4-BE49-F238E27FC236}">
                <a16:creationId xmlns:a16="http://schemas.microsoft.com/office/drawing/2014/main" id="{BA39E051-99E8-4362-ADD6-17BCC967A939}"/>
              </a:ext>
            </a:extLst>
          </p:cNvPr>
          <p:cNvSpPr>
            <a:spLocks noGrp="1" noChangeArrowheads="1"/>
          </p:cNvSpPr>
          <p:nvPr>
            <p:ph idx="1"/>
          </p:nvPr>
        </p:nvSpPr>
        <p:spPr>
          <a:xfrm>
            <a:off x="742950" y="2606676"/>
            <a:ext cx="10344149" cy="3394075"/>
          </a:xfrm>
        </p:spPr>
        <p:txBody>
          <a:bodyPr/>
          <a:lstStyle/>
          <a:p>
            <a:pPr marL="0" indent="0">
              <a:buNone/>
              <a:defRPr/>
            </a:pPr>
            <a:r>
              <a:rPr lang="cs-CZ" altLang="cs-CZ" sz="1350" dirty="0"/>
              <a:t>Nelze podporovat v rámci VISK 4:</a:t>
            </a:r>
            <a:endParaRPr lang="cs-CZ" sz="1350" dirty="0"/>
          </a:p>
          <a:p>
            <a:pPr marL="0" indent="0">
              <a:buNone/>
              <a:defRPr/>
            </a:pPr>
            <a:endParaRPr lang="cs-CZ" sz="1350" dirty="0"/>
          </a:p>
          <a:p>
            <a:pPr>
              <a:defRPr/>
            </a:pPr>
            <a:r>
              <a:rPr lang="cs-CZ" sz="1350" dirty="0"/>
              <a:t>Dotaci </a:t>
            </a:r>
            <a:r>
              <a:rPr lang="cs-CZ" sz="1350" dirty="0">
                <a:solidFill>
                  <a:srgbClr val="FF0000"/>
                </a:solidFill>
              </a:rPr>
              <a:t>nelze žádat na investice</a:t>
            </a:r>
            <a:r>
              <a:rPr lang="cs-CZ" sz="1350" dirty="0"/>
              <a:t>, čili rozsáhlejší stavební úpravy depozitářů či skladišť, úpravy centrálních technologií spojených se stavbou,</a:t>
            </a:r>
          </a:p>
          <a:p>
            <a:pPr>
              <a:defRPr/>
            </a:pPr>
            <a:r>
              <a:rPr lang="cs-CZ" sz="1350" dirty="0"/>
              <a:t>Je ale možná řada možností, je třeba je hledat a diskutovat o nich, mnohdy stačí drobný, resp. levný zásah </a:t>
            </a:r>
          </a:p>
          <a:p>
            <a:pPr>
              <a:defRPr/>
            </a:pPr>
            <a:r>
              <a:rPr lang="cs-CZ" sz="1350" dirty="0"/>
              <a:t>Hodnoty pH pro odkyselování nestanovovat pH papírkem</a:t>
            </a:r>
          </a:p>
          <a:p>
            <a:pPr>
              <a:defRPr/>
            </a:pPr>
            <a:r>
              <a:rPr lang="cs-CZ" sz="1050" b="0" i="0" dirty="0">
                <a:solidFill>
                  <a:srgbClr val="000000"/>
                </a:solidFill>
                <a:effectLst/>
                <a:latin typeface="Arial" panose="020B0604020202020204" pitchFamily="34" charset="0"/>
              </a:rPr>
              <a:t>požadavek na předložení čestného prohlášení, pokud je součástí konzervátorského či restaurátorského záměru odkyselování nebo výroba obalů </a:t>
            </a:r>
          </a:p>
          <a:p>
            <a:pPr marL="0" indent="0">
              <a:buNone/>
              <a:defRPr/>
            </a:pPr>
            <a:r>
              <a:rPr lang="cs-CZ" sz="1050" dirty="0">
                <a:solidFill>
                  <a:srgbClr val="FF0000"/>
                </a:solidFill>
                <a:latin typeface="Arial" panose="020B0604020202020204" pitchFamily="34" charset="0"/>
              </a:rPr>
              <a:t>„</a:t>
            </a:r>
            <a:r>
              <a:rPr lang="cs-CZ" sz="1800" u="sng" dirty="0">
                <a:solidFill>
                  <a:srgbClr val="FF0000"/>
                </a:solidFill>
                <a:effectLst/>
                <a:latin typeface="Times New Roman" panose="02020603050405020304" pitchFamily="18" charset="0"/>
                <a:ea typeface="Times New Roman" panose="02020603050405020304" pitchFamily="18" charset="0"/>
              </a:rPr>
              <a:t>Je-li součástí konzervátorského či restaurátorského zásahu zhotovení ochranného obalu </a:t>
            </a:r>
            <a:r>
              <a:rPr lang="cs-CZ" sz="1800" dirty="0">
                <a:solidFill>
                  <a:srgbClr val="FF0000"/>
                </a:solidFill>
                <a:effectLst/>
                <a:latin typeface="Times New Roman" panose="02020603050405020304" pitchFamily="18" charset="0"/>
                <a:ea typeface="Times New Roman" panose="02020603050405020304" pitchFamily="18" charset="0"/>
              </a:rPr>
              <a:t>(aktivita ad 2)</a:t>
            </a:r>
            <a:r>
              <a:rPr lang="cs-CZ" sz="1800" u="sng" dirty="0">
                <a:solidFill>
                  <a:srgbClr val="FF0000"/>
                </a:solidFill>
                <a:effectLst/>
                <a:latin typeface="Times New Roman" panose="02020603050405020304" pitchFamily="18" charset="0"/>
                <a:ea typeface="Times New Roman" panose="02020603050405020304" pitchFamily="18" charset="0"/>
              </a:rPr>
              <a:t> nebo odkyselení dokumentu postiženého degradací kyselého papíru</a:t>
            </a:r>
            <a:r>
              <a:rPr lang="cs-CZ" sz="1800" dirty="0">
                <a:solidFill>
                  <a:srgbClr val="FF0000"/>
                </a:solidFill>
                <a:effectLst/>
                <a:latin typeface="Times New Roman" panose="02020603050405020304" pitchFamily="18" charset="0"/>
                <a:ea typeface="Times New Roman" panose="02020603050405020304" pitchFamily="18" charset="0"/>
              </a:rPr>
              <a:t> (aktivita ad 3), </a:t>
            </a:r>
            <a:r>
              <a:rPr lang="cs-CZ" sz="1800" u="sng" dirty="0">
                <a:solidFill>
                  <a:srgbClr val="FF0000"/>
                </a:solidFill>
                <a:effectLst/>
                <a:latin typeface="Times New Roman" panose="02020603050405020304" pitchFamily="18" charset="0"/>
                <a:ea typeface="Times New Roman" panose="02020603050405020304" pitchFamily="18" charset="0"/>
              </a:rPr>
              <a:t>žadatel ke své žádosti přiloží rovněž příslušné čestné prohlášení k dané aktivitě. </a:t>
            </a:r>
            <a:r>
              <a:rPr lang="cs-CZ" sz="1800" dirty="0">
                <a:solidFill>
                  <a:srgbClr val="FF0000"/>
                </a:solidFill>
                <a:effectLst/>
                <a:latin typeface="Times New Roman" panose="02020603050405020304" pitchFamily="18" charset="0"/>
                <a:ea typeface="Times New Roman" panose="02020603050405020304" pitchFamily="18" charset="0"/>
              </a:rPr>
              <a:t>V takovém případě je rovněž povinen konzultovat kvalitu materiálů ochranných obalů (kartony, lepenky, papíry) a zvolený typ odkyselovací technologie s pracovníky Odboru ochrany knihovních fondů NK ČR.</a:t>
            </a:r>
            <a:r>
              <a:rPr lang="cs-CZ" sz="1800" dirty="0">
                <a:solidFill>
                  <a:srgbClr val="FF0000"/>
                </a:solidFill>
                <a:latin typeface="Times New Roman" panose="02020603050405020304" pitchFamily="18" charset="0"/>
                <a:ea typeface="Times New Roman" panose="02020603050405020304" pitchFamily="18" charset="0"/>
              </a:rPr>
              <a:t>“</a:t>
            </a:r>
            <a:endParaRPr lang="cs-CZ" sz="1350" dirty="0">
              <a:solidFill>
                <a:srgbClr val="FF0000"/>
              </a:solidFill>
            </a:endParaRPr>
          </a:p>
          <a:p>
            <a:pPr>
              <a:defRPr/>
            </a:pPr>
            <a:endParaRPr lang="cs-CZ" sz="1350" dirty="0"/>
          </a:p>
          <a:p>
            <a:pPr>
              <a:defRPr/>
            </a:pPr>
            <a:r>
              <a:rPr lang="cs-CZ" sz="1350" dirty="0"/>
              <a:t>konzultovat s OOKF, NK ČR</a:t>
            </a:r>
            <a:br>
              <a:rPr lang="cs-CZ" altLang="cs-CZ" sz="2100" dirty="0"/>
            </a:br>
            <a:endParaRPr lang="cs-CZ" altLang="cs-CZ" sz="2100" dirty="0"/>
          </a:p>
        </p:txBody>
      </p:sp>
      <p:pic>
        <p:nvPicPr>
          <p:cNvPr id="4" name="Obrázek 3">
            <a:extLst>
              <a:ext uri="{FF2B5EF4-FFF2-40B4-BE49-F238E27FC236}">
                <a16:creationId xmlns:a16="http://schemas.microsoft.com/office/drawing/2014/main" id="{A50F5072-3534-4DB9-A1B0-A365C2E5D4FD}"/>
              </a:ext>
            </a:extLst>
          </p:cNvPr>
          <p:cNvPicPr>
            <a:picLocks noChangeAspect="1"/>
          </p:cNvPicPr>
          <p:nvPr/>
        </p:nvPicPr>
        <p:blipFill>
          <a:blip r:embed="rId3"/>
          <a:stretch>
            <a:fillRect/>
          </a:stretch>
        </p:blipFill>
        <p:spPr>
          <a:xfrm>
            <a:off x="8658409" y="650465"/>
            <a:ext cx="2952381" cy="7238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90596"/>
    </mc:Choice>
    <mc:Fallback xmlns="">
      <p:transition spd="slow" advTm="9059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872EAC76-225A-4E07-B3AB-D6E72E3CDA96}"/>
              </a:ext>
            </a:extLst>
          </p:cNvPr>
          <p:cNvSpPr>
            <a:spLocks noGrp="1"/>
          </p:cNvSpPr>
          <p:nvPr>
            <p:ph type="body" sz="quarter" idx="14"/>
          </p:nvPr>
        </p:nvSpPr>
        <p:spPr>
          <a:xfrm>
            <a:off x="485776" y="2533113"/>
            <a:ext cx="11344274" cy="1306513"/>
          </a:xfrm>
        </p:spPr>
        <p:txBody>
          <a:bodyPr/>
          <a:lstStyle/>
          <a:p>
            <a:r>
              <a:rPr lang="cs-CZ" dirty="0"/>
              <a:t>Děkuji za pozornost.</a:t>
            </a:r>
          </a:p>
          <a:p>
            <a:endParaRPr lang="cs-CZ" dirty="0"/>
          </a:p>
          <a:p>
            <a:r>
              <a:rPr lang="cs-CZ" b="0" dirty="0"/>
              <a:t>Dotazy směrujte na e-mail:</a:t>
            </a:r>
          </a:p>
          <a:p>
            <a:r>
              <a:rPr lang="cs-CZ" b="0" dirty="0">
                <a:solidFill>
                  <a:schemeClr val="accent4">
                    <a:lumMod val="40000"/>
                    <a:lumOff val="60000"/>
                  </a:schemeClr>
                </a:solidFill>
                <a:hlinkClick r:id="rId2">
                  <a:extLst>
                    <a:ext uri="{A12FA001-AC4F-418D-AE19-62706E023703}">
                      <ahyp:hlinkClr xmlns:ahyp="http://schemas.microsoft.com/office/drawing/2018/hyperlinkcolor" val="tx"/>
                    </a:ext>
                  </a:extLst>
                </a:hlinkClick>
              </a:rPr>
              <a:t>Petra.Vavrova@nkp.cz</a:t>
            </a:r>
            <a:endParaRPr lang="cs-CZ" b="0" dirty="0">
              <a:solidFill>
                <a:schemeClr val="accent4">
                  <a:lumMod val="40000"/>
                  <a:lumOff val="60000"/>
                </a:schemeClr>
              </a:solidFill>
            </a:endParaRPr>
          </a:p>
          <a:p>
            <a:endParaRPr lang="cs-CZ" dirty="0">
              <a:solidFill>
                <a:srgbClr val="FF0000"/>
              </a:solidFill>
            </a:endParaRPr>
          </a:p>
          <a:p>
            <a:r>
              <a:rPr lang="cs-CZ" sz="2000" b="0" i="1" dirty="0"/>
              <a:t>Odpovídám obratem, ale někdy z důvodu pracovního vytížení za pár dnů, děkuji za pochopení. Klidně se připomeňte. </a:t>
            </a:r>
          </a:p>
        </p:txBody>
      </p:sp>
      <p:pic>
        <p:nvPicPr>
          <p:cNvPr id="6" name="Obrázek 5">
            <a:extLst>
              <a:ext uri="{FF2B5EF4-FFF2-40B4-BE49-F238E27FC236}">
                <a16:creationId xmlns:a16="http://schemas.microsoft.com/office/drawing/2014/main" id="{4D647F57-0422-4203-A239-24A60FFEC86D}"/>
              </a:ext>
            </a:extLst>
          </p:cNvPr>
          <p:cNvPicPr>
            <a:picLocks noChangeAspect="1"/>
          </p:cNvPicPr>
          <p:nvPr/>
        </p:nvPicPr>
        <p:blipFill>
          <a:blip r:embed="rId3"/>
          <a:stretch>
            <a:fillRect/>
          </a:stretch>
        </p:blipFill>
        <p:spPr>
          <a:xfrm>
            <a:off x="8658409" y="650465"/>
            <a:ext cx="2952381" cy="723810"/>
          </a:xfrm>
          <a:prstGeom prst="rect">
            <a:avLst/>
          </a:prstGeom>
        </p:spPr>
      </p:pic>
    </p:spTree>
    <p:extLst>
      <p:ext uri="{BB962C8B-B14F-4D97-AF65-F5344CB8AC3E}">
        <p14:creationId xmlns:p14="http://schemas.microsoft.com/office/powerpoint/2010/main" val="2287128732"/>
      </p:ext>
    </p:extLst>
  </p:cSld>
  <p:clrMapOvr>
    <a:masterClrMapping/>
  </p:clrMapOvr>
  <mc:AlternateContent xmlns:mc="http://schemas.openxmlformats.org/markup-compatibility/2006" xmlns:p14="http://schemas.microsoft.com/office/powerpoint/2010/main">
    <mc:Choice Requires="p14">
      <p:transition spd="slow" p14:dur="2000" advTm="32052"/>
    </mc:Choice>
    <mc:Fallback xmlns="">
      <p:transition spd="slow" advTm="3205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a:extLst>
              <a:ext uri="{FF2B5EF4-FFF2-40B4-BE49-F238E27FC236}">
                <a16:creationId xmlns:a16="http://schemas.microsoft.com/office/drawing/2014/main" id="{A15112E0-DE45-4D71-AA60-5FE7861AD933}"/>
              </a:ext>
            </a:extLst>
          </p:cNvPr>
          <p:cNvSpPr>
            <a:spLocks noGrp="1" noChangeArrowheads="1"/>
          </p:cNvSpPr>
          <p:nvPr>
            <p:ph type="title"/>
          </p:nvPr>
        </p:nvSpPr>
        <p:spPr/>
        <p:txBody>
          <a:bodyPr/>
          <a:lstStyle/>
          <a:p>
            <a:endParaRPr lang="cs-CZ" altLang="cs-CZ" dirty="0"/>
          </a:p>
        </p:txBody>
      </p:sp>
      <p:sp>
        <p:nvSpPr>
          <p:cNvPr id="3" name="Zástupný symbol pro obsah 2">
            <a:extLst>
              <a:ext uri="{FF2B5EF4-FFF2-40B4-BE49-F238E27FC236}">
                <a16:creationId xmlns:a16="http://schemas.microsoft.com/office/drawing/2014/main" id="{3C3401BE-22E1-4E1B-848E-63445680DE37}"/>
              </a:ext>
            </a:extLst>
          </p:cNvPr>
          <p:cNvSpPr>
            <a:spLocks noGrp="1"/>
          </p:cNvSpPr>
          <p:nvPr>
            <p:ph idx="1"/>
          </p:nvPr>
        </p:nvSpPr>
        <p:spPr>
          <a:xfrm>
            <a:off x="1828799" y="1417639"/>
            <a:ext cx="9553575" cy="3394075"/>
          </a:xfrm>
        </p:spPr>
        <p:txBody>
          <a:bodyPr/>
          <a:lstStyle/>
          <a:p>
            <a:pPr>
              <a:defRPr/>
            </a:pPr>
            <a:r>
              <a:rPr lang="cs-CZ" b="1" dirty="0">
                <a:solidFill>
                  <a:srgbClr val="007D8C"/>
                </a:solidFill>
                <a:effectLst>
                  <a:outerShdw blurRad="38100" dist="38100" dir="2700000" algn="tl">
                    <a:srgbClr val="000000">
                      <a:alpha val="43137"/>
                    </a:srgbClr>
                  </a:outerShdw>
                </a:effectLst>
              </a:rPr>
              <a:t>Hlavní cíl VISK 4</a:t>
            </a:r>
          </a:p>
          <a:p>
            <a:pPr marL="0" indent="0">
              <a:buNone/>
              <a:defRPr/>
            </a:pPr>
            <a:r>
              <a:rPr lang="cs-CZ" dirty="0"/>
              <a:t>– zkvalitnění a zefektivnění péče o dobrý fyzický stav knihovních fondů v knihovnách v České republice</a:t>
            </a:r>
          </a:p>
          <a:p>
            <a:pPr marL="0" indent="0">
              <a:buNone/>
              <a:defRPr/>
            </a:pPr>
            <a:r>
              <a:rPr lang="cs-CZ" dirty="0"/>
              <a:t>- diskuze a požadavky na odborných akcích za posledních několik let</a:t>
            </a:r>
          </a:p>
          <a:p>
            <a:pPr marL="0" indent="0">
              <a:buNone/>
              <a:defRPr/>
            </a:pPr>
            <a:endParaRPr lang="cs-CZ" dirty="0"/>
          </a:p>
        </p:txBody>
      </p:sp>
      <p:pic>
        <p:nvPicPr>
          <p:cNvPr id="4" name="Obrázek 1">
            <a:extLst>
              <a:ext uri="{FF2B5EF4-FFF2-40B4-BE49-F238E27FC236}">
                <a16:creationId xmlns:a16="http://schemas.microsoft.com/office/drawing/2014/main" id="{DDB3E298-E7EB-4CC7-AB76-A38E3B141D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550" y="3781424"/>
            <a:ext cx="3943350" cy="273395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4">
            <a:extLst>
              <a:ext uri="{FF2B5EF4-FFF2-40B4-BE49-F238E27FC236}">
                <a16:creationId xmlns:a16="http://schemas.microsoft.com/office/drawing/2014/main" id="{E8A1E3F3-630D-4B01-8C3E-EC9D7794CA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266" t="51300" r="17432" b="-2"/>
          <a:stretch>
            <a:fillRect/>
          </a:stretch>
        </p:blipFill>
        <p:spPr bwMode="auto">
          <a:xfrm>
            <a:off x="6222999" y="3781424"/>
            <a:ext cx="4493259" cy="27339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brázek 5">
            <a:extLst>
              <a:ext uri="{FF2B5EF4-FFF2-40B4-BE49-F238E27FC236}">
                <a16:creationId xmlns:a16="http://schemas.microsoft.com/office/drawing/2014/main" id="{4D92D912-1189-408F-8548-3E802C39C8C8}"/>
              </a:ext>
            </a:extLst>
          </p:cNvPr>
          <p:cNvPicPr>
            <a:picLocks noChangeAspect="1"/>
          </p:cNvPicPr>
          <p:nvPr/>
        </p:nvPicPr>
        <p:blipFill>
          <a:blip r:embed="rId4"/>
          <a:stretch>
            <a:fillRect/>
          </a:stretch>
        </p:blipFill>
        <p:spPr>
          <a:xfrm>
            <a:off x="8469628" y="526640"/>
            <a:ext cx="2952381" cy="7238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6763"/>
    </mc:Choice>
    <mc:Fallback xmlns="">
      <p:transition spd="slow" advTm="2676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Nadpis 1">
            <a:extLst>
              <a:ext uri="{FF2B5EF4-FFF2-40B4-BE49-F238E27FC236}">
                <a16:creationId xmlns:a16="http://schemas.microsoft.com/office/drawing/2014/main" id="{9888AA29-97D6-45DA-8244-BE9A8A31EEA4}"/>
              </a:ext>
            </a:extLst>
          </p:cNvPr>
          <p:cNvSpPr>
            <a:spLocks noGrp="1" noChangeArrowheads="1"/>
          </p:cNvSpPr>
          <p:nvPr>
            <p:ph type="title"/>
          </p:nvPr>
        </p:nvSpPr>
        <p:spPr>
          <a:xfrm>
            <a:off x="2112963" y="1371600"/>
            <a:ext cx="5878512" cy="857250"/>
          </a:xfrm>
        </p:spPr>
        <p:txBody>
          <a:bodyPr/>
          <a:lstStyle/>
          <a:p>
            <a:r>
              <a:rPr lang="cs-CZ" altLang="cs-CZ" sz="2400" b="1" i="1" dirty="0">
                <a:solidFill>
                  <a:srgbClr val="007D8C"/>
                </a:solidFill>
              </a:rPr>
              <a:t>Podprogram VISK 4: Národní program ochrany knihovních fondů</a:t>
            </a:r>
            <a:endParaRPr lang="cs-CZ" altLang="cs-CZ" sz="2400" dirty="0">
              <a:solidFill>
                <a:srgbClr val="007D8C"/>
              </a:solidFill>
            </a:endParaRPr>
          </a:p>
        </p:txBody>
      </p:sp>
      <p:sp>
        <p:nvSpPr>
          <p:cNvPr id="5" name="Rectangle 2">
            <a:extLst>
              <a:ext uri="{FF2B5EF4-FFF2-40B4-BE49-F238E27FC236}">
                <a16:creationId xmlns:a16="http://schemas.microsoft.com/office/drawing/2014/main" id="{DE1FE97E-7213-4F18-9A49-FF48FF5389F5}"/>
              </a:ext>
            </a:extLst>
          </p:cNvPr>
          <p:cNvSpPr>
            <a:spLocks noGrp="1" noChangeArrowheads="1"/>
          </p:cNvSpPr>
          <p:nvPr>
            <p:ph idx="1"/>
          </p:nvPr>
        </p:nvSpPr>
        <p:spPr>
          <a:xfrm>
            <a:off x="819151" y="2606676"/>
            <a:ext cx="9972674" cy="3394075"/>
          </a:xfrm>
        </p:spPr>
        <p:txBody>
          <a:bodyPr>
            <a:normAutofit fontScale="77500" lnSpcReduction="20000"/>
          </a:bodyPr>
          <a:lstStyle/>
          <a:p>
            <a:pPr>
              <a:defRPr/>
            </a:pPr>
            <a:r>
              <a:rPr lang="cs-CZ" dirty="0"/>
              <a:t>došlo k vyčlenění aktivit směřujících k podpoře dlouhodobé ochrany knihovních fondů (historických i novodobých) z dosavadních podprogramů VISK 6 a VISK 7</a:t>
            </a:r>
          </a:p>
          <a:p>
            <a:pPr>
              <a:defRPr/>
            </a:pPr>
            <a:r>
              <a:rPr lang="cs-CZ" dirty="0"/>
              <a:t>odborný garant: Petra Vávrová </a:t>
            </a:r>
          </a:p>
          <a:p>
            <a:pPr marL="0" indent="0">
              <a:buNone/>
              <a:defRPr/>
            </a:pPr>
            <a:r>
              <a:rPr lang="cs-CZ" dirty="0"/>
              <a:t>	Národní knihovna České republiky</a:t>
            </a:r>
          </a:p>
          <a:p>
            <a:pPr marL="0" indent="0">
              <a:buNone/>
              <a:defRPr/>
            </a:pPr>
            <a:r>
              <a:rPr lang="cs-CZ" dirty="0"/>
              <a:t>	Odbor ochrany knihovních fondů</a:t>
            </a:r>
          </a:p>
          <a:p>
            <a:pPr marL="0" indent="0">
              <a:buNone/>
              <a:defRPr/>
            </a:pPr>
            <a:r>
              <a:rPr lang="cs-CZ" dirty="0"/>
              <a:t>	Petra.Vavrova@nkp.cz</a:t>
            </a:r>
          </a:p>
          <a:p>
            <a:pPr>
              <a:defRPr/>
            </a:pPr>
            <a:r>
              <a:rPr lang="cs-CZ" dirty="0"/>
              <a:t>hodnotící komise</a:t>
            </a:r>
          </a:p>
          <a:p>
            <a:pPr>
              <a:defRPr/>
            </a:pPr>
            <a:r>
              <a:rPr lang="cs-CZ" dirty="0"/>
              <a:t>VISK 4 – členěn do 4 oblastí dle témat</a:t>
            </a:r>
          </a:p>
          <a:p>
            <a:pPr>
              <a:defRPr/>
            </a:pPr>
            <a:r>
              <a:rPr lang="cs-CZ" dirty="0"/>
              <a:t>od roku 2022 první realizované projekty</a:t>
            </a:r>
            <a:br>
              <a:rPr lang="cs-CZ" dirty="0">
                <a:solidFill>
                  <a:srgbClr val="FFFFCC"/>
                </a:solidFill>
              </a:rPr>
            </a:br>
            <a:endParaRPr lang="cs-CZ" dirty="0">
              <a:solidFill>
                <a:srgbClr val="FF0000"/>
              </a:solidFill>
            </a:endParaRPr>
          </a:p>
        </p:txBody>
      </p:sp>
      <p:pic>
        <p:nvPicPr>
          <p:cNvPr id="4" name="Obrázek 3">
            <a:extLst>
              <a:ext uri="{FF2B5EF4-FFF2-40B4-BE49-F238E27FC236}">
                <a16:creationId xmlns:a16="http://schemas.microsoft.com/office/drawing/2014/main" id="{B4405985-59E7-4319-B6DE-7D433D8DEC01}"/>
              </a:ext>
            </a:extLst>
          </p:cNvPr>
          <p:cNvPicPr>
            <a:picLocks noChangeAspect="1"/>
          </p:cNvPicPr>
          <p:nvPr/>
        </p:nvPicPr>
        <p:blipFill>
          <a:blip r:embed="rId2"/>
          <a:stretch>
            <a:fillRect/>
          </a:stretch>
        </p:blipFill>
        <p:spPr>
          <a:xfrm>
            <a:off x="8658409" y="650465"/>
            <a:ext cx="2952381" cy="7238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8198"/>
    </mc:Choice>
    <mc:Fallback xmlns="">
      <p:transition spd="slow" advTm="2819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AF3EA4B6-D71B-4FCF-BB43-6ECFEEF9F9A8}"/>
              </a:ext>
            </a:extLst>
          </p:cNvPr>
          <p:cNvSpPr>
            <a:spLocks noGrp="1"/>
          </p:cNvSpPr>
          <p:nvPr>
            <p:ph type="body" sz="quarter" idx="14"/>
          </p:nvPr>
        </p:nvSpPr>
        <p:spPr>
          <a:xfrm>
            <a:off x="914400" y="1863262"/>
            <a:ext cx="10107613" cy="1306513"/>
          </a:xfrm>
        </p:spPr>
        <p:txBody>
          <a:bodyPr/>
          <a:lstStyle/>
          <a:p>
            <a:r>
              <a:rPr lang="cs-CZ" b="0" i="0" dirty="0">
                <a:effectLst/>
                <a:latin typeface="+mn-lt"/>
              </a:rPr>
              <a:t>VISK 4 – Národní program ochrany knihovních fondů</a:t>
            </a:r>
            <a:endParaRPr lang="cs-CZ" sz="3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endParaRPr lang="cs-CZ" sz="3200" u="sng"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cs-CZ" sz="3200" u="sng" dirty="0">
                <a:effectLst/>
                <a:latin typeface="Calibri" panose="020F0502020204030204" pitchFamily="34" charset="0"/>
                <a:ea typeface="Calibri" panose="020F0502020204030204" pitchFamily="34" charset="0"/>
                <a:cs typeface="Times New Roman" panose="02020603050405020304" pitchFamily="18" charset="0"/>
              </a:rPr>
              <a:t>Základní statistické ukazatele 2022-2025 – počet projektů:</a:t>
            </a:r>
          </a:p>
          <a:p>
            <a:pPr algn="l">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Počet podaných projektů: 77</a:t>
            </a:r>
          </a:p>
          <a:p>
            <a:pPr algn="l">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Počet schválených projektů: 76</a:t>
            </a:r>
          </a:p>
          <a:p>
            <a:pPr algn="l">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Počet realizovaných projektů: 51 + 24? = 75    ~    </a:t>
            </a:r>
            <a:r>
              <a:rPr lang="cs-CZ"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97,4 % </a:t>
            </a:r>
          </a:p>
          <a:p>
            <a:endParaRPr lang="cs-CZ" dirty="0"/>
          </a:p>
        </p:txBody>
      </p:sp>
    </p:spTree>
    <p:extLst>
      <p:ext uri="{BB962C8B-B14F-4D97-AF65-F5344CB8AC3E}">
        <p14:creationId xmlns:p14="http://schemas.microsoft.com/office/powerpoint/2010/main" val="2661194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AF3EA4B6-D71B-4FCF-BB43-6ECFEEF9F9A8}"/>
              </a:ext>
            </a:extLst>
          </p:cNvPr>
          <p:cNvSpPr>
            <a:spLocks noGrp="1"/>
          </p:cNvSpPr>
          <p:nvPr>
            <p:ph type="body" sz="quarter" idx="14"/>
          </p:nvPr>
        </p:nvSpPr>
        <p:spPr>
          <a:xfrm>
            <a:off x="914400" y="1863262"/>
            <a:ext cx="10107613" cy="1306513"/>
          </a:xfrm>
        </p:spPr>
        <p:txBody>
          <a:bodyPr/>
          <a:lstStyle/>
          <a:p>
            <a:r>
              <a:rPr lang="cs-CZ" b="0" i="0" dirty="0">
                <a:effectLst/>
                <a:latin typeface="+mn-lt"/>
              </a:rPr>
              <a:t>VISK 4 – Národní program ochrany knihovních fondů</a:t>
            </a:r>
            <a:endParaRPr lang="cs-CZ" sz="3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endParaRPr lang="cs-CZ" sz="1800" u="sng"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cs-CZ" sz="1800" u="sng" dirty="0">
                <a:effectLst/>
                <a:latin typeface="Calibri" panose="020F0502020204030204" pitchFamily="34" charset="0"/>
                <a:ea typeface="Calibri" panose="020F0502020204030204" pitchFamily="34" charset="0"/>
                <a:cs typeface="Times New Roman" panose="02020603050405020304" pitchFamily="18" charset="0"/>
              </a:rPr>
              <a:t>Základní statistické ukazatele 2022-2025 – finanční podpora: </a:t>
            </a:r>
          </a:p>
          <a:p>
            <a:pPr algn="l">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Finanční požadavky předložených projektů: 8 038 000,- Kč </a:t>
            </a:r>
          </a:p>
          <a:p>
            <a:pPr algn="l">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Finanční prostředky schválených projektů: 4 897 000,- Kč + 2 800 000,- Kč? = 7 697 000,- Kč </a:t>
            </a:r>
          </a:p>
          <a:p>
            <a:pPr algn="l">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Finanční prostředky realizovaných projektů: 4 832 000,- Kč + 2 800 000,- Kč? = </a:t>
            </a:r>
            <a:r>
              <a:rPr lang="cs-CZ"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7 632 000,- Kč </a:t>
            </a:r>
          </a:p>
          <a:p>
            <a:endParaRPr lang="cs-CZ" dirty="0"/>
          </a:p>
        </p:txBody>
      </p:sp>
    </p:spTree>
    <p:extLst>
      <p:ext uri="{BB962C8B-B14F-4D97-AF65-F5344CB8AC3E}">
        <p14:creationId xmlns:p14="http://schemas.microsoft.com/office/powerpoint/2010/main" val="1415269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AF3EA4B6-D71B-4FCF-BB43-6ECFEEF9F9A8}"/>
              </a:ext>
            </a:extLst>
          </p:cNvPr>
          <p:cNvSpPr>
            <a:spLocks noGrp="1"/>
          </p:cNvSpPr>
          <p:nvPr>
            <p:ph type="body" sz="quarter" idx="14"/>
          </p:nvPr>
        </p:nvSpPr>
        <p:spPr>
          <a:xfrm>
            <a:off x="561753" y="1355762"/>
            <a:ext cx="11068493" cy="1306513"/>
          </a:xfrm>
        </p:spPr>
        <p:txBody>
          <a:bodyPr/>
          <a:lstStyle/>
          <a:p>
            <a:r>
              <a:rPr lang="cs-CZ" b="0" i="0" dirty="0">
                <a:effectLst/>
                <a:latin typeface="+mn-lt"/>
              </a:rPr>
              <a:t>VISK 4 – Národní program ochrany knihovních fondů</a:t>
            </a:r>
            <a:endParaRPr lang="cs-CZ" sz="32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endParaRPr lang="cs-CZ" sz="1800" u="sng"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cs-CZ" sz="1800" u="sng" dirty="0">
                <a:effectLst/>
                <a:latin typeface="Calibri" panose="020F0502020204030204" pitchFamily="34" charset="0"/>
                <a:ea typeface="Calibri" panose="020F0502020204030204" pitchFamily="34" charset="0"/>
                <a:cs typeface="Times New Roman" panose="02020603050405020304" pitchFamily="18" charset="0"/>
              </a:rPr>
              <a:t>Základní statistické ukazatele 2022-2024 – počty realizovaných zásahů a činností, pořízených </a:t>
            </a:r>
            <a:r>
              <a:rPr lang="cs-CZ" sz="1800" u="sng" dirty="0" err="1">
                <a:effectLst/>
                <a:latin typeface="Calibri" panose="020F0502020204030204" pitchFamily="34" charset="0"/>
                <a:ea typeface="Calibri" panose="020F0502020204030204" pitchFamily="34" charset="0"/>
                <a:cs typeface="Times New Roman" panose="02020603050405020304" pitchFamily="18" charset="0"/>
              </a:rPr>
              <a:t>ochr</a:t>
            </a:r>
            <a:r>
              <a:rPr lang="cs-CZ" sz="1800" u="sng" dirty="0">
                <a:effectLst/>
                <a:latin typeface="Calibri" panose="020F0502020204030204" pitchFamily="34" charset="0"/>
                <a:ea typeface="Calibri" panose="020F0502020204030204" pitchFamily="34" charset="0"/>
                <a:cs typeface="Times New Roman" panose="02020603050405020304" pitchFamily="18" charset="0"/>
              </a:rPr>
              <a:t>. obalů a zařízení: </a:t>
            </a:r>
          </a:p>
          <a:p>
            <a:pPr algn="l">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Počet </a:t>
            </a:r>
            <a:r>
              <a:rPr lang="cs-CZ" sz="1800" dirty="0" err="1">
                <a:effectLst/>
                <a:latin typeface="Calibri" panose="020F0502020204030204" pitchFamily="34" charset="0"/>
                <a:ea typeface="Calibri" panose="020F0502020204030204" pitchFamily="34" charset="0"/>
                <a:cs typeface="Times New Roman" panose="02020603050405020304" pitchFamily="18" charset="0"/>
              </a:rPr>
              <a:t>konzervátorsky</a:t>
            </a:r>
            <a:r>
              <a:rPr lang="cs-CZ" sz="1800" dirty="0">
                <a:effectLst/>
                <a:latin typeface="Calibri" panose="020F0502020204030204" pitchFamily="34" charset="0"/>
                <a:ea typeface="Calibri" panose="020F0502020204030204" pitchFamily="34" charset="0"/>
                <a:cs typeface="Times New Roman" panose="02020603050405020304" pitchFamily="18" charset="0"/>
              </a:rPr>
              <a:t>/restaurátorsky ošetřených dokumentů celkem: </a:t>
            </a:r>
            <a:r>
              <a:rPr lang="cs-CZ"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5422 titulů/svazků</a:t>
            </a:r>
          </a:p>
          <a:p>
            <a:pPr algn="l">
              <a:lnSpc>
                <a:spcPct val="107000"/>
              </a:lnSpc>
              <a:spcAft>
                <a:spcPts val="800"/>
              </a:spcAft>
              <a:tabLst>
                <a:tab pos="1005840" algn="l"/>
              </a:tabLst>
            </a:pPr>
            <a:r>
              <a:rPr lang="cs-CZ" sz="1800" dirty="0">
                <a:effectLst/>
                <a:latin typeface="Calibri" panose="020F0502020204030204" pitchFamily="34" charset="0"/>
                <a:ea typeface="Calibri" panose="020F0502020204030204" pitchFamily="34" charset="0"/>
                <a:cs typeface="Times New Roman" panose="02020603050405020304" pitchFamily="18" charset="0"/>
              </a:rPr>
              <a:t>Počet ambulantně opravených svazků celkem: </a:t>
            </a:r>
            <a:r>
              <a:rPr lang="cs-CZ"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4087 svazků</a:t>
            </a:r>
          </a:p>
          <a:p>
            <a:pPr algn="l">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Počet očištěných dokumentů: </a:t>
            </a:r>
            <a:r>
              <a:rPr lang="cs-CZ"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20 519 svazků </a:t>
            </a:r>
          </a:p>
          <a:p>
            <a:pPr algn="l">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Počet kusů zhotovených ochranných obalů (včetně specializovaných desek a obálek) z nekyselé lepenky: </a:t>
            </a:r>
            <a:r>
              <a:rPr lang="cs-CZ"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2 882 kusů</a:t>
            </a:r>
          </a:p>
          <a:p>
            <a:pPr algn="l">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Počet dokumentů, které byly podrobeny průzkumu fondů: </a:t>
            </a:r>
            <a:r>
              <a:rPr lang="cs-CZ"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25 790 svazků</a:t>
            </a:r>
          </a:p>
          <a:p>
            <a:pPr algn="l">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Počet odkyselených dokumentů celkem: </a:t>
            </a:r>
            <a:r>
              <a:rPr lang="cs-CZ"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265 svazků</a:t>
            </a:r>
          </a:p>
          <a:p>
            <a:pPr algn="l">
              <a:lnSpc>
                <a:spcPct val="107000"/>
              </a:lnSpc>
              <a:spcAft>
                <a:spcPts val="800"/>
              </a:spcAft>
            </a:pPr>
            <a:r>
              <a:rPr lang="cs-CZ" sz="1800" dirty="0">
                <a:effectLst/>
                <a:latin typeface="Calibri" panose="020F0502020204030204" pitchFamily="34" charset="0"/>
                <a:ea typeface="Calibri" panose="020F0502020204030204" pitchFamily="34" charset="0"/>
                <a:cs typeface="Times New Roman" panose="02020603050405020304" pitchFamily="18" charset="0"/>
              </a:rPr>
              <a:t>Počet pořízených zařízení pro ochranu fondů: </a:t>
            </a:r>
            <a:r>
              <a:rPr lang="cs-CZ" sz="18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324 zařízení</a:t>
            </a:r>
          </a:p>
          <a:p>
            <a:endParaRPr lang="cs-CZ" dirty="0"/>
          </a:p>
        </p:txBody>
      </p:sp>
    </p:spTree>
    <p:extLst>
      <p:ext uri="{BB962C8B-B14F-4D97-AF65-F5344CB8AC3E}">
        <p14:creationId xmlns:p14="http://schemas.microsoft.com/office/powerpoint/2010/main" val="3622952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3D343031-F308-4BB9-B411-3E4CA0AE7862}"/>
              </a:ext>
            </a:extLst>
          </p:cNvPr>
          <p:cNvGraphicFramePr/>
          <p:nvPr>
            <p:extLst>
              <p:ext uri="{D42A27DB-BD31-4B8C-83A1-F6EECF244321}">
                <p14:modId xmlns:p14="http://schemas.microsoft.com/office/powerpoint/2010/main" val="2507036089"/>
              </p:ext>
            </p:extLst>
          </p:nvPr>
        </p:nvGraphicFramePr>
        <p:xfrm>
          <a:off x="1897062" y="1828800"/>
          <a:ext cx="9228137" cy="45628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579" name="Content Placeholder 2">
            <a:extLst>
              <a:ext uri="{FF2B5EF4-FFF2-40B4-BE49-F238E27FC236}">
                <a16:creationId xmlns:a16="http://schemas.microsoft.com/office/drawing/2014/main" id="{7784E201-512C-479B-9A76-2E148E17B278}"/>
              </a:ext>
            </a:extLst>
          </p:cNvPr>
          <p:cNvSpPr txBox="1">
            <a:spLocks noChangeArrowheads="1"/>
          </p:cNvSpPr>
          <p:nvPr/>
        </p:nvSpPr>
        <p:spPr bwMode="auto">
          <a:xfrm>
            <a:off x="1897063" y="1543050"/>
            <a:ext cx="52578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3200">
                <a:solidFill>
                  <a:schemeClr val="tx1"/>
                </a:solidFill>
                <a:latin typeface="Arial" panose="020B0604020202020204" pitchFamily="34" charset="0"/>
              </a:defRPr>
            </a:lvl1pPr>
            <a:lvl2pPr marL="742950" indent="-285750" defTabSz="457200">
              <a:spcBef>
                <a:spcPct val="20000"/>
              </a:spcBef>
              <a:buChar char="–"/>
              <a:defRPr sz="2800">
                <a:solidFill>
                  <a:schemeClr val="tx1"/>
                </a:solidFill>
                <a:latin typeface="Arial" panose="020B0604020202020204" pitchFamily="34" charset="0"/>
              </a:defRPr>
            </a:lvl2pPr>
            <a:lvl3pPr marL="1143000" indent="-228600" defTabSz="457200">
              <a:spcBef>
                <a:spcPct val="20000"/>
              </a:spcBef>
              <a:buChar char="•"/>
              <a:defRPr sz="2400">
                <a:solidFill>
                  <a:schemeClr val="tx1"/>
                </a:solidFill>
                <a:latin typeface="Arial" panose="020B0604020202020204" pitchFamily="34" charset="0"/>
              </a:defRPr>
            </a:lvl3pPr>
            <a:lvl4pPr marL="1600200" indent="-228600" defTabSz="457200">
              <a:spcBef>
                <a:spcPct val="20000"/>
              </a:spcBef>
              <a:buChar char="–"/>
              <a:defRPr sz="2000">
                <a:solidFill>
                  <a:schemeClr val="tx1"/>
                </a:solidFill>
                <a:latin typeface="Arial" panose="020B0604020202020204" pitchFamily="34" charset="0"/>
              </a:defRPr>
            </a:lvl4pPr>
            <a:lvl5pPr marL="2057400" indent="-228600" defTabSz="457200">
              <a:spcBef>
                <a:spcPct val="20000"/>
              </a:spcBef>
              <a:buChar char="»"/>
              <a:defRPr sz="2000">
                <a:solidFill>
                  <a:schemeClr val="tx1"/>
                </a:solidFill>
                <a:latin typeface="Arial" panose="020B0604020202020204" pitchFamily="34" charset="0"/>
              </a:defRPr>
            </a:lvl5pPr>
            <a:lvl6pPr marL="25146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4572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cs-CZ" altLang="cs-CZ" sz="3000" b="1" dirty="0">
                <a:latin typeface="Calibri" panose="020F0502020204030204" pitchFamily="34" charset="0"/>
                <a:cs typeface="Calibri" panose="020F0502020204030204" pitchFamily="34" charset="0"/>
              </a:rPr>
              <a:t>Komplexní proces </a:t>
            </a:r>
          </a:p>
          <a:p>
            <a:pPr eaLnBrk="1" hangingPunct="1">
              <a:buFontTx/>
              <a:buNone/>
            </a:pPr>
            <a:r>
              <a:rPr lang="cs-CZ" altLang="cs-CZ" sz="2400" dirty="0">
                <a:latin typeface="Calibri" panose="020F0502020204030204" pitchFamily="34" charset="0"/>
                <a:cs typeface="Calibri" panose="020F0502020204030204" pitchFamily="34" charset="0"/>
              </a:rPr>
              <a:t>ochrany písemného kulturního dědictví</a:t>
            </a:r>
          </a:p>
        </p:txBody>
      </p:sp>
      <p:sp>
        <p:nvSpPr>
          <p:cNvPr id="8197" name="TextovéPole 3">
            <a:extLst>
              <a:ext uri="{FF2B5EF4-FFF2-40B4-BE49-F238E27FC236}">
                <a16:creationId xmlns:a16="http://schemas.microsoft.com/office/drawing/2014/main" id="{B5265180-CD3C-4DB0-AC68-3F3EE9F407E2}"/>
              </a:ext>
            </a:extLst>
          </p:cNvPr>
          <p:cNvSpPr txBox="1">
            <a:spLocks noChangeArrowheads="1"/>
          </p:cNvSpPr>
          <p:nvPr/>
        </p:nvSpPr>
        <p:spPr bwMode="auto">
          <a:xfrm>
            <a:off x="3244850" y="3714750"/>
            <a:ext cx="165735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defRPr/>
            </a:pPr>
            <a:r>
              <a:rPr lang="cs-CZ" altLang="cs-CZ" sz="1350" dirty="0"/>
              <a:t>VISK 6 a VISK 7</a:t>
            </a:r>
          </a:p>
        </p:txBody>
      </p:sp>
      <p:sp>
        <p:nvSpPr>
          <p:cNvPr id="8198" name="TextovéPole 4">
            <a:extLst>
              <a:ext uri="{FF2B5EF4-FFF2-40B4-BE49-F238E27FC236}">
                <a16:creationId xmlns:a16="http://schemas.microsoft.com/office/drawing/2014/main" id="{405DD018-59B1-43DB-B67D-14D6BB5C1195}"/>
              </a:ext>
            </a:extLst>
          </p:cNvPr>
          <p:cNvSpPr txBox="1">
            <a:spLocks noChangeArrowheads="1"/>
          </p:cNvSpPr>
          <p:nvPr/>
        </p:nvSpPr>
        <p:spPr bwMode="auto">
          <a:xfrm>
            <a:off x="2009775" y="5562600"/>
            <a:ext cx="85725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cs-CZ" altLang="cs-CZ" sz="1350" dirty="0">
                <a:solidFill>
                  <a:srgbClr val="92D050"/>
                </a:solidFill>
              </a:rPr>
              <a:t>VISK 4</a:t>
            </a:r>
          </a:p>
        </p:txBody>
      </p:sp>
      <p:sp>
        <p:nvSpPr>
          <p:cNvPr id="8199" name="TextovéPole 8">
            <a:extLst>
              <a:ext uri="{FF2B5EF4-FFF2-40B4-BE49-F238E27FC236}">
                <a16:creationId xmlns:a16="http://schemas.microsoft.com/office/drawing/2014/main" id="{CEE320CD-66BE-4B12-81AE-B70B74A658AA}"/>
              </a:ext>
            </a:extLst>
          </p:cNvPr>
          <p:cNvSpPr txBox="1">
            <a:spLocks noChangeArrowheads="1"/>
          </p:cNvSpPr>
          <p:nvPr/>
        </p:nvSpPr>
        <p:spPr bwMode="auto">
          <a:xfrm>
            <a:off x="5586413" y="5094289"/>
            <a:ext cx="85725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cs-CZ" altLang="cs-CZ" sz="1350" dirty="0">
                <a:solidFill>
                  <a:srgbClr val="92D050"/>
                </a:solidFill>
              </a:rPr>
              <a:t>VISK 4</a:t>
            </a:r>
          </a:p>
        </p:txBody>
      </p:sp>
      <p:sp>
        <p:nvSpPr>
          <p:cNvPr id="8200" name="TextovéPole 9">
            <a:extLst>
              <a:ext uri="{FF2B5EF4-FFF2-40B4-BE49-F238E27FC236}">
                <a16:creationId xmlns:a16="http://schemas.microsoft.com/office/drawing/2014/main" id="{A6C1B636-F8D4-40F4-BF69-E77F8D00FFA5}"/>
              </a:ext>
            </a:extLst>
          </p:cNvPr>
          <p:cNvSpPr txBox="1">
            <a:spLocks noChangeArrowheads="1"/>
          </p:cNvSpPr>
          <p:nvPr/>
        </p:nvSpPr>
        <p:spPr bwMode="auto">
          <a:xfrm>
            <a:off x="7248525" y="4749802"/>
            <a:ext cx="8572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cs-CZ" altLang="cs-CZ" sz="1350" dirty="0">
                <a:solidFill>
                  <a:srgbClr val="92D050"/>
                </a:solidFill>
              </a:rPr>
              <a:t>VISK 4</a:t>
            </a:r>
          </a:p>
        </p:txBody>
      </p:sp>
      <p:sp>
        <p:nvSpPr>
          <p:cNvPr id="8201" name="TextovéPole 10">
            <a:extLst>
              <a:ext uri="{FF2B5EF4-FFF2-40B4-BE49-F238E27FC236}">
                <a16:creationId xmlns:a16="http://schemas.microsoft.com/office/drawing/2014/main" id="{95B65B07-A82C-41EC-B276-491027C22660}"/>
              </a:ext>
            </a:extLst>
          </p:cNvPr>
          <p:cNvSpPr txBox="1">
            <a:spLocks noChangeArrowheads="1"/>
          </p:cNvSpPr>
          <p:nvPr/>
        </p:nvSpPr>
        <p:spPr bwMode="auto">
          <a:xfrm>
            <a:off x="8562975" y="4540254"/>
            <a:ext cx="85725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cs-CZ" altLang="cs-CZ" sz="1350" dirty="0">
                <a:solidFill>
                  <a:srgbClr val="92D050"/>
                </a:solidFill>
              </a:rPr>
              <a:t>VISK 4</a:t>
            </a:r>
          </a:p>
        </p:txBody>
      </p:sp>
      <p:sp>
        <p:nvSpPr>
          <p:cNvPr id="8202" name="TextovéPole 11">
            <a:extLst>
              <a:ext uri="{FF2B5EF4-FFF2-40B4-BE49-F238E27FC236}">
                <a16:creationId xmlns:a16="http://schemas.microsoft.com/office/drawing/2014/main" id="{6DBCE530-D3ED-420D-88FE-01507620BC02}"/>
              </a:ext>
            </a:extLst>
          </p:cNvPr>
          <p:cNvSpPr txBox="1">
            <a:spLocks noChangeArrowheads="1"/>
          </p:cNvSpPr>
          <p:nvPr/>
        </p:nvSpPr>
        <p:spPr bwMode="auto">
          <a:xfrm>
            <a:off x="9956800" y="4191000"/>
            <a:ext cx="85725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cs-CZ" altLang="cs-CZ" sz="1350" dirty="0">
                <a:solidFill>
                  <a:srgbClr val="92D050"/>
                </a:solidFill>
              </a:rPr>
              <a:t>VISK 4</a:t>
            </a:r>
          </a:p>
        </p:txBody>
      </p:sp>
      <p:pic>
        <p:nvPicPr>
          <p:cNvPr id="10" name="Obrázek 9">
            <a:extLst>
              <a:ext uri="{FF2B5EF4-FFF2-40B4-BE49-F238E27FC236}">
                <a16:creationId xmlns:a16="http://schemas.microsoft.com/office/drawing/2014/main" id="{4E1BC37A-94EE-43D2-A784-FAA634B8C9DE}"/>
              </a:ext>
            </a:extLst>
          </p:cNvPr>
          <p:cNvPicPr>
            <a:picLocks noChangeAspect="1"/>
          </p:cNvPicPr>
          <p:nvPr/>
        </p:nvPicPr>
        <p:blipFill>
          <a:blip r:embed="rId7"/>
          <a:stretch>
            <a:fillRect/>
          </a:stretch>
        </p:blipFill>
        <p:spPr>
          <a:xfrm>
            <a:off x="8658409" y="650465"/>
            <a:ext cx="2952381" cy="7238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087"/>
    </mc:Choice>
    <mc:Fallback xmlns="">
      <p:transition spd="slow" advTm="2008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a:extLst>
              <a:ext uri="{FF2B5EF4-FFF2-40B4-BE49-F238E27FC236}">
                <a16:creationId xmlns:a16="http://schemas.microsoft.com/office/drawing/2014/main" id="{4327DCD8-E56F-4AB2-961D-D9615E21EDC6}"/>
              </a:ext>
            </a:extLst>
          </p:cNvPr>
          <p:cNvSpPr>
            <a:spLocks noGrp="1" noChangeArrowheads="1"/>
          </p:cNvSpPr>
          <p:nvPr>
            <p:ph type="title"/>
          </p:nvPr>
        </p:nvSpPr>
        <p:spPr>
          <a:xfrm>
            <a:off x="1776413" y="1406525"/>
            <a:ext cx="5600700" cy="857250"/>
          </a:xfrm>
        </p:spPr>
        <p:txBody>
          <a:bodyPr/>
          <a:lstStyle/>
          <a:p>
            <a:r>
              <a:rPr lang="cs-CZ" altLang="cs-CZ" sz="2400" b="1" i="1" dirty="0">
                <a:solidFill>
                  <a:srgbClr val="007D8C"/>
                </a:solidFill>
              </a:rPr>
              <a:t>Podprogram VISK 4: Národní program ochrany knihovních fondů</a:t>
            </a:r>
            <a:endParaRPr lang="cs-CZ" altLang="cs-CZ" sz="2400" dirty="0">
              <a:solidFill>
                <a:srgbClr val="007D8C"/>
              </a:solidFill>
            </a:endParaRPr>
          </a:p>
        </p:txBody>
      </p:sp>
      <p:sp>
        <p:nvSpPr>
          <p:cNvPr id="8195" name="Rectangle 2">
            <a:extLst>
              <a:ext uri="{FF2B5EF4-FFF2-40B4-BE49-F238E27FC236}">
                <a16:creationId xmlns:a16="http://schemas.microsoft.com/office/drawing/2014/main" id="{BA39E051-99E8-4362-ADD6-17BCC967A939}"/>
              </a:ext>
            </a:extLst>
          </p:cNvPr>
          <p:cNvSpPr>
            <a:spLocks noGrp="1" noChangeArrowheads="1"/>
          </p:cNvSpPr>
          <p:nvPr>
            <p:ph idx="1"/>
          </p:nvPr>
        </p:nvSpPr>
        <p:spPr>
          <a:xfrm>
            <a:off x="1233487" y="2538414"/>
            <a:ext cx="9725025" cy="3394075"/>
          </a:xfrm>
        </p:spPr>
        <p:txBody>
          <a:bodyPr>
            <a:normAutofit lnSpcReduction="10000"/>
          </a:bodyPr>
          <a:lstStyle/>
          <a:p>
            <a:pPr>
              <a:buFontTx/>
              <a:buAutoNum type="arabicPeriod"/>
              <a:defRPr/>
            </a:pPr>
            <a:r>
              <a:rPr lang="cs-CZ" altLang="cs-CZ" sz="1500" dirty="0"/>
              <a:t>podporovaná aktivita: </a:t>
            </a:r>
          </a:p>
          <a:p>
            <a:pPr marL="0" indent="0">
              <a:buNone/>
              <a:defRPr/>
            </a:pPr>
            <a:r>
              <a:rPr lang="cs-CZ" sz="1500" b="1" u="sng" dirty="0"/>
              <a:t>Ochrana knihovních dokumentů před nepříznivými vlivy prostředí s důrazem na konzervační a restaurátorské zákroky pro zlepšení jejich fyzického stavu </a:t>
            </a:r>
          </a:p>
          <a:p>
            <a:pPr marL="0" indent="0">
              <a:buNone/>
              <a:defRPr/>
            </a:pPr>
            <a:endParaRPr lang="cs-CZ" sz="1500" dirty="0"/>
          </a:p>
          <a:p>
            <a:pPr>
              <a:defRPr/>
            </a:pPr>
            <a:r>
              <a:rPr lang="cs-CZ" altLang="cs-CZ" sz="1200" dirty="0"/>
              <a:t>systematické průzkumy fyzického stavu knihovních fondů - </a:t>
            </a:r>
            <a:r>
              <a:rPr lang="cs-CZ" sz="1200" dirty="0"/>
              <a:t>vybavení potřebné pro průzkum fyzického stavu fondů, jako např. pH metr, </a:t>
            </a:r>
            <a:r>
              <a:rPr lang="cs-CZ" sz="1200" dirty="0" err="1"/>
              <a:t>usb</a:t>
            </a:r>
            <a:r>
              <a:rPr lang="cs-CZ" sz="1200" dirty="0"/>
              <a:t> mikroskop, fotoaparát, notebook, další spotřební materiál aj. (viz metodika),</a:t>
            </a:r>
          </a:p>
          <a:p>
            <a:pPr>
              <a:defRPr/>
            </a:pPr>
            <a:r>
              <a:rPr lang="cs-CZ" altLang="cs-CZ" sz="1200" dirty="0"/>
              <a:t>restaurátorské a konzervátorské zásahy – důležitý je restaurátorský nebo konzervátorský záměr (popis, kroků, materiálů, postupů apod.),</a:t>
            </a:r>
          </a:p>
          <a:p>
            <a:pPr>
              <a:defRPr/>
            </a:pPr>
            <a:r>
              <a:rPr lang="cs-CZ" altLang="cs-CZ" sz="1200" dirty="0"/>
              <a:t>vyhodnocení mikrobiologické aktivity, příp. řešení (dezinfekce, dezinsekce) -</a:t>
            </a:r>
            <a:r>
              <a:rPr lang="cs-CZ" sz="1200" dirty="0"/>
              <a:t> vyhodnocení mikrobiologických stěrů, monitoring hmyzích škůdců</a:t>
            </a:r>
          </a:p>
          <a:p>
            <a:pPr>
              <a:defRPr/>
            </a:pPr>
            <a:r>
              <a:rPr lang="cs-CZ" altLang="cs-CZ" sz="1200" dirty="0"/>
              <a:t>mechanická očista fondů</a:t>
            </a:r>
          </a:p>
          <a:p>
            <a:pPr>
              <a:defRPr/>
            </a:pPr>
            <a:r>
              <a:rPr lang="cs-CZ" sz="1200" dirty="0"/>
              <a:t>rozvoj a správu centrální aplikace pro průzkum novodobých fondů a návazného Registru odkyselených dokumentů,</a:t>
            </a:r>
          </a:p>
          <a:p>
            <a:pPr>
              <a:defRPr/>
            </a:pPr>
            <a:r>
              <a:rPr lang="cs-CZ" sz="1200" dirty="0"/>
              <a:t>…</a:t>
            </a:r>
          </a:p>
          <a:p>
            <a:pPr>
              <a:defRPr/>
            </a:pPr>
            <a:r>
              <a:rPr lang="cs-CZ" sz="1500" dirty="0"/>
              <a:t>konzultovat s OOKF, NK ČR</a:t>
            </a:r>
          </a:p>
        </p:txBody>
      </p:sp>
      <p:pic>
        <p:nvPicPr>
          <p:cNvPr id="4" name="Obrázek 3">
            <a:extLst>
              <a:ext uri="{FF2B5EF4-FFF2-40B4-BE49-F238E27FC236}">
                <a16:creationId xmlns:a16="http://schemas.microsoft.com/office/drawing/2014/main" id="{2CC0445E-2449-46BC-ACE0-85FDFEF0AFC1}"/>
              </a:ext>
            </a:extLst>
          </p:cNvPr>
          <p:cNvPicPr>
            <a:picLocks noChangeAspect="1"/>
          </p:cNvPicPr>
          <p:nvPr/>
        </p:nvPicPr>
        <p:blipFill>
          <a:blip r:embed="rId2"/>
          <a:stretch>
            <a:fillRect/>
          </a:stretch>
        </p:blipFill>
        <p:spPr>
          <a:xfrm>
            <a:off x="8658409" y="650465"/>
            <a:ext cx="2952381" cy="7238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3947"/>
    </mc:Choice>
    <mc:Fallback xmlns="">
      <p:transition spd="slow" advTm="3394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a:extLst>
              <a:ext uri="{FF2B5EF4-FFF2-40B4-BE49-F238E27FC236}">
                <a16:creationId xmlns:a16="http://schemas.microsoft.com/office/drawing/2014/main" id="{F9C1A555-EA60-455E-97AE-0EECA34FDAD7}"/>
              </a:ext>
            </a:extLst>
          </p:cNvPr>
          <p:cNvSpPr>
            <a:spLocks noGrp="1" noChangeArrowheads="1"/>
          </p:cNvSpPr>
          <p:nvPr>
            <p:ph type="title"/>
          </p:nvPr>
        </p:nvSpPr>
        <p:spPr>
          <a:xfrm>
            <a:off x="1903413" y="1384300"/>
            <a:ext cx="5372100" cy="857250"/>
          </a:xfrm>
        </p:spPr>
        <p:txBody>
          <a:bodyPr/>
          <a:lstStyle/>
          <a:p>
            <a:r>
              <a:rPr lang="cs-CZ" altLang="cs-CZ" sz="2400" b="1" i="1" dirty="0">
                <a:solidFill>
                  <a:srgbClr val="007D8C"/>
                </a:solidFill>
              </a:rPr>
              <a:t>Podprogram VISK 4: Národní program ochrany knihovních fondů</a:t>
            </a:r>
            <a:endParaRPr lang="cs-CZ" altLang="cs-CZ" sz="2400" dirty="0">
              <a:solidFill>
                <a:srgbClr val="007D8C"/>
              </a:solidFill>
            </a:endParaRPr>
          </a:p>
        </p:txBody>
      </p:sp>
      <p:sp>
        <p:nvSpPr>
          <p:cNvPr id="8195" name="Rectangle 2">
            <a:extLst>
              <a:ext uri="{FF2B5EF4-FFF2-40B4-BE49-F238E27FC236}">
                <a16:creationId xmlns:a16="http://schemas.microsoft.com/office/drawing/2014/main" id="{BA39E051-99E8-4362-ADD6-17BCC967A939}"/>
              </a:ext>
            </a:extLst>
          </p:cNvPr>
          <p:cNvSpPr>
            <a:spLocks noGrp="1" noChangeArrowheads="1"/>
          </p:cNvSpPr>
          <p:nvPr>
            <p:ph idx="1"/>
          </p:nvPr>
        </p:nvSpPr>
        <p:spPr>
          <a:xfrm>
            <a:off x="685801" y="2536826"/>
            <a:ext cx="7239000" cy="3394075"/>
          </a:xfrm>
        </p:spPr>
        <p:txBody>
          <a:bodyPr>
            <a:normAutofit fontScale="77500" lnSpcReduction="20000"/>
          </a:bodyPr>
          <a:lstStyle/>
          <a:p>
            <a:pPr marL="0" indent="0">
              <a:buNone/>
              <a:defRPr/>
            </a:pPr>
            <a:r>
              <a:rPr lang="cs-CZ" altLang="cs-CZ" sz="1350" dirty="0"/>
              <a:t>2. podporovaná aktivita:</a:t>
            </a:r>
          </a:p>
          <a:p>
            <a:pPr marL="0" indent="0">
              <a:buNone/>
              <a:defRPr/>
            </a:pPr>
            <a:r>
              <a:rPr lang="cs-CZ" sz="1350" b="1" u="sng" dirty="0"/>
              <a:t>Zhotovení ochranných obalů z lepenky archivních kvalit</a:t>
            </a:r>
          </a:p>
          <a:p>
            <a:pPr marL="0" indent="0">
              <a:buNone/>
              <a:defRPr/>
            </a:pPr>
            <a:endParaRPr lang="cs-CZ" sz="750" dirty="0"/>
          </a:p>
          <a:p>
            <a:pPr>
              <a:defRPr/>
            </a:pPr>
            <a:r>
              <a:rPr lang="cs-CZ" sz="1350" dirty="0"/>
              <a:t>lepenka archivních hodnot - vyrobena z bělené sulfátové buničiny (ECF) s obsahem alkalického plniva, resp. alkalickou rezervou ve formě minimálně 2 % CaCO</a:t>
            </a:r>
            <a:r>
              <a:rPr lang="cs-CZ" sz="750" dirty="0"/>
              <a:t>3</a:t>
            </a:r>
            <a:r>
              <a:rPr lang="cs-CZ" sz="1350" dirty="0"/>
              <a:t>. V optimálním případě by měla být třívrstvá, přičemž vnější povrchová vrstva by měla být prostá rozpustných barviv. Žadatel o dotaci by měl uvést, jakou tloušťku lepenky bude poptávat (0,8 mm, 1,0 mm nebo 1,2 mm). Materiál, z něhož je lepenka zhotovena, nesmí obsahovat optické </a:t>
            </a:r>
            <a:r>
              <a:rPr lang="cs-CZ" sz="1350" dirty="0" err="1"/>
              <a:t>zjasňovače</a:t>
            </a:r>
            <a:r>
              <a:rPr lang="cs-CZ" sz="1350" dirty="0"/>
              <a:t>, lignin ani ligninové látky, kyselé klížidlo na bázi síranu hlinitého. Ke spojení vrstev musí být použito pH neutrální stabilní lepidlo na bázi akrylátových disperzí, škrobu nebo želatiny. Pro vytváření ochranných obalů na vzorkovacím a vyřezávacím plotteru je podmínkou, aby odpor lepenky vůči ohýbání standardní drážky vytvořené na plotteru při ohnutí o 30 ° byl v rozmezí 6,6-9,2 N; při ohnutí lepenky o 180 ° by vnější vrstva neměla prasknout.</a:t>
            </a:r>
          </a:p>
          <a:p>
            <a:pPr>
              <a:defRPr/>
            </a:pPr>
            <a:r>
              <a:rPr lang="cs-CZ" sz="1350" dirty="0"/>
              <a:t>doložit od dodavatele, resp. výrobce</a:t>
            </a:r>
          </a:p>
          <a:p>
            <a:pPr>
              <a:defRPr/>
            </a:pPr>
            <a:r>
              <a:rPr lang="cs-CZ" sz="1350" dirty="0"/>
              <a:t>konzultovat s OOKF, NK ČR</a:t>
            </a:r>
          </a:p>
          <a:p>
            <a:pPr>
              <a:defRPr/>
            </a:pPr>
            <a:r>
              <a:rPr lang="cs-CZ" sz="1350" dirty="0"/>
              <a:t>I na obaly zvukových dokumentů – konzultace s Filipem Šírem </a:t>
            </a:r>
          </a:p>
          <a:p>
            <a:pPr>
              <a:defRPr/>
            </a:pPr>
            <a:endParaRPr lang="cs-CZ" sz="1350" dirty="0"/>
          </a:p>
          <a:p>
            <a:pPr>
              <a:defRPr/>
            </a:pPr>
            <a:r>
              <a:rPr lang="cs-CZ" sz="1900" dirty="0">
                <a:solidFill>
                  <a:srgbClr val="FF0000"/>
                </a:solidFill>
              </a:rPr>
              <a:t>Důležité – zaslat mi na adresu: </a:t>
            </a:r>
            <a:r>
              <a:rPr lang="cs-CZ" sz="1900" dirty="0">
                <a:solidFill>
                  <a:srgbClr val="FF0000"/>
                </a:solidFill>
                <a:hlinkClick r:id="rId2">
                  <a:extLst>
                    <a:ext uri="{A12FA001-AC4F-418D-AE19-62706E023703}">
                      <ahyp:hlinkClr xmlns:ahyp="http://schemas.microsoft.com/office/drawing/2018/hyperlinkcolor" val="tx"/>
                    </a:ext>
                  </a:extLst>
                </a:hlinkClick>
              </a:rPr>
              <a:t>Petra.Vavrova@nkp.cz</a:t>
            </a:r>
            <a:r>
              <a:rPr lang="cs-CZ" sz="1900" dirty="0">
                <a:solidFill>
                  <a:srgbClr val="FF0000"/>
                </a:solidFill>
              </a:rPr>
              <a:t> od dodavatele lepenky na ochranné obaly (i v případě výroby restaurátorem) parametry lepenky (viz výše) dokládající archivní kvalitu materiálu a já pošlu odsouhlasení nebo si vyžádám u neznámého druhu lepenky vzorek a v OVVL jej otestujeme. Souhlas pracovníků OOKF se přikládá k přihlášce. </a:t>
            </a:r>
            <a:endParaRPr lang="cs-CZ" altLang="cs-CZ" sz="1900" dirty="0">
              <a:solidFill>
                <a:srgbClr val="FF0000"/>
              </a:solidFill>
            </a:endParaRPr>
          </a:p>
        </p:txBody>
      </p:sp>
      <p:pic>
        <p:nvPicPr>
          <p:cNvPr id="3" name="Obrázek 2">
            <a:extLst>
              <a:ext uri="{FF2B5EF4-FFF2-40B4-BE49-F238E27FC236}">
                <a16:creationId xmlns:a16="http://schemas.microsoft.com/office/drawing/2014/main" id="{72901EC5-7A13-460E-BB56-2E105444BE21}"/>
              </a:ext>
            </a:extLst>
          </p:cNvPr>
          <p:cNvPicPr>
            <a:picLocks noChangeAspect="1"/>
          </p:cNvPicPr>
          <p:nvPr/>
        </p:nvPicPr>
        <p:blipFill>
          <a:blip r:embed="rId3"/>
          <a:stretch>
            <a:fillRect/>
          </a:stretch>
        </p:blipFill>
        <p:spPr>
          <a:xfrm>
            <a:off x="8106171" y="1812925"/>
            <a:ext cx="3190232" cy="3706525"/>
          </a:xfrm>
          <a:prstGeom prst="rect">
            <a:avLst/>
          </a:prstGeom>
        </p:spPr>
      </p:pic>
      <p:pic>
        <p:nvPicPr>
          <p:cNvPr id="6" name="Obrázek 5">
            <a:extLst>
              <a:ext uri="{FF2B5EF4-FFF2-40B4-BE49-F238E27FC236}">
                <a16:creationId xmlns:a16="http://schemas.microsoft.com/office/drawing/2014/main" id="{4B142B0D-8D2D-4309-A748-C0943971C677}"/>
              </a:ext>
            </a:extLst>
          </p:cNvPr>
          <p:cNvPicPr>
            <a:picLocks noChangeAspect="1"/>
          </p:cNvPicPr>
          <p:nvPr/>
        </p:nvPicPr>
        <p:blipFill>
          <a:blip r:embed="rId4"/>
          <a:stretch>
            <a:fillRect/>
          </a:stretch>
        </p:blipFill>
        <p:spPr>
          <a:xfrm>
            <a:off x="8658409" y="650465"/>
            <a:ext cx="2952381" cy="7238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78346"/>
    </mc:Choice>
    <mc:Fallback xmlns="">
      <p:transition spd="slow" advTm="78346"/>
    </mc:Fallback>
  </mc:AlternateContent>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kcr_sablona_prezentace_16x9" id="{947D2A8E-3177-451C-9EAF-ACC8601DF413}" vid="{99CB4AB6-A561-43C0-A475-F74F35206D79}"/>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nkcr_sablona_prezentace_16x9</Template>
  <TotalTime>2285</TotalTime>
  <Words>2033</Words>
  <Application>Microsoft Office PowerPoint</Application>
  <PresentationFormat>Širokoúhlá obrazovka</PresentationFormat>
  <Paragraphs>154</Paragraphs>
  <Slides>18</Slides>
  <Notes>2</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18</vt:i4>
      </vt:variant>
    </vt:vector>
  </HeadingPairs>
  <TitlesOfParts>
    <vt:vector size="24" baseType="lpstr">
      <vt:lpstr>Arial</vt:lpstr>
      <vt:lpstr>Calibri</vt:lpstr>
      <vt:lpstr>Calibri Light</vt:lpstr>
      <vt:lpstr>Times New Roman</vt:lpstr>
      <vt:lpstr>Univers-Regular-Bold</vt:lpstr>
      <vt:lpstr>Motiv Office</vt:lpstr>
      <vt:lpstr>Prezentace aplikace PowerPoint</vt:lpstr>
      <vt:lpstr>Prezentace aplikace PowerPoint</vt:lpstr>
      <vt:lpstr>Podprogram VISK 4: Národní program ochrany knihovních fondů</vt:lpstr>
      <vt:lpstr>Prezentace aplikace PowerPoint</vt:lpstr>
      <vt:lpstr>Prezentace aplikace PowerPoint</vt:lpstr>
      <vt:lpstr>Prezentace aplikace PowerPoint</vt:lpstr>
      <vt:lpstr>Prezentace aplikace PowerPoint</vt:lpstr>
      <vt:lpstr>Podprogram VISK 4: Národní program ochrany knihovních fondů</vt:lpstr>
      <vt:lpstr>Podprogram VISK 4: Národní program ochrany knihovních fondů</vt:lpstr>
      <vt:lpstr>Prezentace aplikace PowerPoint</vt:lpstr>
      <vt:lpstr>3. podporovaná aktivita: Odkyselování svazků postižených degradací kyselého papíru</vt:lpstr>
      <vt:lpstr>Prezentace aplikace PowerPoint</vt:lpstr>
      <vt:lpstr>Podprogram VISK 4: Národní program ochrany knihovních fondů</vt:lpstr>
      <vt:lpstr>Prezentace aplikace PowerPoint</vt:lpstr>
      <vt:lpstr>Prezentace aplikace PowerPoint</vt:lpstr>
      <vt:lpstr>Podprogram VISK 4: Národní program ochrany knihovních fondů</vt:lpstr>
      <vt:lpstr>Podprogram VISK 4: Národní program ochrany knihovních fondů  – upozornění na požadované a často konzultované detaily přihlášky! </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Eliášová Tereza</dc:creator>
  <cp:lastModifiedBy>Vávrová Petra</cp:lastModifiedBy>
  <cp:revision>58</cp:revision>
  <cp:lastPrinted>2023-01-26T10:02:50Z</cp:lastPrinted>
  <dcterms:created xsi:type="dcterms:W3CDTF">2022-04-19T09:00:41Z</dcterms:created>
  <dcterms:modified xsi:type="dcterms:W3CDTF">2025-11-25T06:42:59Z</dcterms:modified>
</cp:coreProperties>
</file>