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3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0" autoAdjust="0"/>
    <p:restoredTop sz="77226" autoAdjust="0"/>
  </p:normalViewPr>
  <p:slideViewPr>
    <p:cSldViewPr snapToGrid="0">
      <p:cViewPr varScale="1">
        <p:scale>
          <a:sx n="83" d="100"/>
          <a:sy n="83" d="100"/>
        </p:scale>
        <p:origin x="13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736</Words>
  <Application>Microsoft Office PowerPoint</Application>
  <PresentationFormat>Širokoúhlá obrazovka</PresentationFormat>
  <Paragraphs>72</Paragraphs>
  <Slides>9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Google Sans</vt:lpstr>
      <vt:lpstr>Times New Roman</vt:lpstr>
      <vt:lpstr>Motiv Office</vt:lpstr>
      <vt:lpstr>Měření pH papíru v knihách</vt:lpstr>
      <vt:lpstr>Proč měřit pH papíru?</vt:lpstr>
      <vt:lpstr>Co vlastně je pH?</vt:lpstr>
      <vt:lpstr>Měření pH v knihách</vt:lpstr>
      <vt:lpstr>Měření pH v knihách</vt:lpstr>
      <vt:lpstr>Jak vybrat pH metr</vt:lpstr>
      <vt:lpstr>Příslušenství</vt:lpstr>
      <vt:lpstr>Prezentace aplikace PowerPoint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 (1–2 řádky)</dc:title>
  <dc:creator>Eliášová Tereza</dc:creator>
  <cp:lastModifiedBy>Halama Vojtěch</cp:lastModifiedBy>
  <cp:revision>33</cp:revision>
  <dcterms:created xsi:type="dcterms:W3CDTF">2023-02-20T12:23:10Z</dcterms:created>
  <dcterms:modified xsi:type="dcterms:W3CDTF">2025-12-01T15:32:41Z</dcterms:modified>
</cp:coreProperties>
</file>